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7" r:id="rId11"/>
    <p:sldId id="268" r:id="rId12"/>
    <p:sldId id="274" r:id="rId13"/>
    <p:sldId id="275" r:id="rId14"/>
    <p:sldId id="265" r:id="rId15"/>
    <p:sldId id="264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2D2FF-0AD2-4E4C-B1B2-2E4FB464D4F1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A98CF-1373-42A7-A9A6-8BC9458FB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98CF-1373-42A7-A9A6-8BC9458FBB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6777-73E7-46B2-A1F5-7B3176F1768C}" type="datetimeFigureOut">
              <a:rPr lang="en-US" smtClean="0"/>
              <a:pPr/>
              <a:t>7/10/2009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9242-E389-432A-891E-010654ADF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Arm Slots </a:t>
            </a:r>
            <a:r>
              <a:rPr lang="en-US" dirty="0" smtClean="0"/>
              <a:t>Revisited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Lentzner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other pitches work off the Fastball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05200" y="32766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590800" y="3733799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19294247">
            <a:off x="3070179" y="1181879"/>
            <a:ext cx="3105457" cy="4026646"/>
            <a:chOff x="50378" y="1341953"/>
            <a:chExt cx="3105457" cy="4026646"/>
          </a:xfrm>
        </p:grpSpPr>
        <p:grpSp>
          <p:nvGrpSpPr>
            <p:cNvPr id="21" name="Group 20"/>
            <p:cNvGrpSpPr/>
            <p:nvPr/>
          </p:nvGrpSpPr>
          <p:grpSpPr>
            <a:xfrm rot="3083938">
              <a:off x="-202720" y="2010043"/>
              <a:ext cx="4026646" cy="2690465"/>
              <a:chOff x="2610618" y="1770485"/>
              <a:chExt cx="4026646" cy="26904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2971800" y="2133600"/>
                <a:ext cx="1981200" cy="1600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2610618" y="1770485"/>
                <a:ext cx="4026646" cy="2690465"/>
              </a:xfrm>
              <a:custGeom>
                <a:avLst/>
                <a:gdLst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112426 w 3402767"/>
                  <a:gd name="connsiteY2" fmla="*/ 1097570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0 w 3402767"/>
                  <a:gd name="connsiteY6" fmla="*/ 670351 h 2791459"/>
                  <a:gd name="connsiteX7" fmla="*/ 7495 w 3402767"/>
                  <a:gd name="connsiteY7" fmla="*/ 542934 h 2791459"/>
                  <a:gd name="connsiteX8" fmla="*/ 14990 w 3402767"/>
                  <a:gd name="connsiteY8" fmla="*/ 497964 h 2791459"/>
                  <a:gd name="connsiteX9" fmla="*/ 37475 w 3402767"/>
                  <a:gd name="connsiteY9" fmla="*/ 452993 h 2791459"/>
                  <a:gd name="connsiteX10" fmla="*/ 67455 w 3402767"/>
                  <a:gd name="connsiteY10" fmla="*/ 393033 h 2791459"/>
                  <a:gd name="connsiteX11" fmla="*/ 134911 w 3402767"/>
                  <a:gd name="connsiteY11" fmla="*/ 280606 h 2791459"/>
                  <a:gd name="connsiteX12" fmla="*/ 172387 w 3402767"/>
                  <a:gd name="connsiteY12" fmla="*/ 250626 h 2791459"/>
                  <a:gd name="connsiteX13" fmla="*/ 209862 w 3402767"/>
                  <a:gd name="connsiteY13" fmla="*/ 213151 h 2791459"/>
                  <a:gd name="connsiteX14" fmla="*/ 254833 w 3402767"/>
                  <a:gd name="connsiteY14" fmla="*/ 183170 h 2791459"/>
                  <a:gd name="connsiteX15" fmla="*/ 292308 w 3402767"/>
                  <a:gd name="connsiteY15" fmla="*/ 145695 h 2791459"/>
                  <a:gd name="connsiteX16" fmla="*/ 419724 w 3402767"/>
                  <a:gd name="connsiteY16" fmla="*/ 63249 h 2791459"/>
                  <a:gd name="connsiteX17" fmla="*/ 457200 w 3402767"/>
                  <a:gd name="connsiteY17" fmla="*/ 55754 h 2791459"/>
                  <a:gd name="connsiteX18" fmla="*/ 517160 w 3402767"/>
                  <a:gd name="connsiteY18" fmla="*/ 40764 h 2791459"/>
                  <a:gd name="connsiteX19" fmla="*/ 569626 w 3402767"/>
                  <a:gd name="connsiteY19" fmla="*/ 18279 h 2791459"/>
                  <a:gd name="connsiteX20" fmla="*/ 644577 w 3402767"/>
                  <a:gd name="connsiteY20" fmla="*/ 3288 h 2791459"/>
                  <a:gd name="connsiteX21" fmla="*/ 884419 w 3402767"/>
                  <a:gd name="connsiteY21" fmla="*/ 10783 h 2791459"/>
                  <a:gd name="connsiteX22" fmla="*/ 1259174 w 3402767"/>
                  <a:gd name="connsiteY22" fmla="*/ 25774 h 2791459"/>
                  <a:gd name="connsiteX23" fmla="*/ 1341619 w 3402767"/>
                  <a:gd name="connsiteY23" fmla="*/ 55754 h 2791459"/>
                  <a:gd name="connsiteX24" fmla="*/ 1371600 w 3402767"/>
                  <a:gd name="connsiteY24" fmla="*/ 63249 h 2791459"/>
                  <a:gd name="connsiteX25" fmla="*/ 1439055 w 3402767"/>
                  <a:gd name="connsiteY25" fmla="*/ 93229 h 2791459"/>
                  <a:gd name="connsiteX26" fmla="*/ 1588957 w 3402767"/>
                  <a:gd name="connsiteY26" fmla="*/ 145695 h 2791459"/>
                  <a:gd name="connsiteX27" fmla="*/ 1663908 w 3402767"/>
                  <a:gd name="connsiteY27" fmla="*/ 183170 h 2791459"/>
                  <a:gd name="connsiteX28" fmla="*/ 1738859 w 3402767"/>
                  <a:gd name="connsiteY28" fmla="*/ 235636 h 2791459"/>
                  <a:gd name="connsiteX29" fmla="*/ 1813810 w 3402767"/>
                  <a:gd name="connsiteY29" fmla="*/ 295597 h 2791459"/>
                  <a:gd name="connsiteX30" fmla="*/ 1858780 w 3402767"/>
                  <a:gd name="connsiteY30" fmla="*/ 325577 h 2791459"/>
                  <a:gd name="connsiteX31" fmla="*/ 2046157 w 3402767"/>
                  <a:gd name="connsiteY31" fmla="*/ 497964 h 2791459"/>
                  <a:gd name="connsiteX32" fmla="*/ 2106118 w 3402767"/>
                  <a:gd name="connsiteY32" fmla="*/ 557924 h 2791459"/>
                  <a:gd name="connsiteX33" fmla="*/ 2188564 w 3402767"/>
                  <a:gd name="connsiteY33" fmla="*/ 655361 h 2791459"/>
                  <a:gd name="connsiteX34" fmla="*/ 2211049 w 3402767"/>
                  <a:gd name="connsiteY34" fmla="*/ 692836 h 2791459"/>
                  <a:gd name="connsiteX35" fmla="*/ 2233534 w 3402767"/>
                  <a:gd name="connsiteY35" fmla="*/ 707826 h 2791459"/>
                  <a:gd name="connsiteX36" fmla="*/ 2271010 w 3402767"/>
                  <a:gd name="connsiteY36" fmla="*/ 775282 h 2791459"/>
                  <a:gd name="connsiteX37" fmla="*/ 2293495 w 3402767"/>
                  <a:gd name="connsiteY37" fmla="*/ 820252 h 2791459"/>
                  <a:gd name="connsiteX38" fmla="*/ 2315980 w 3402767"/>
                  <a:gd name="connsiteY38" fmla="*/ 842738 h 2791459"/>
                  <a:gd name="connsiteX39" fmla="*/ 2330970 w 3402767"/>
                  <a:gd name="connsiteY39" fmla="*/ 872718 h 2791459"/>
                  <a:gd name="connsiteX40" fmla="*/ 2383436 w 3402767"/>
                  <a:gd name="connsiteY40" fmla="*/ 1015124 h 2791459"/>
                  <a:gd name="connsiteX41" fmla="*/ 2398426 w 3402767"/>
                  <a:gd name="connsiteY41" fmla="*/ 1060095 h 2791459"/>
                  <a:gd name="connsiteX42" fmla="*/ 2428406 w 3402767"/>
                  <a:gd name="connsiteY42" fmla="*/ 1165026 h 2791459"/>
                  <a:gd name="connsiteX43" fmla="*/ 2420911 w 3402767"/>
                  <a:gd name="connsiteY43" fmla="*/ 1472324 h 2791459"/>
                  <a:gd name="connsiteX44" fmla="*/ 2413416 w 3402767"/>
                  <a:gd name="connsiteY44" fmla="*/ 1517295 h 2791459"/>
                  <a:gd name="connsiteX45" fmla="*/ 2375941 w 3402767"/>
                  <a:gd name="connsiteY45" fmla="*/ 1622226 h 2791459"/>
                  <a:gd name="connsiteX46" fmla="*/ 2360951 w 3402767"/>
                  <a:gd name="connsiteY46" fmla="*/ 1674692 h 2791459"/>
                  <a:gd name="connsiteX47" fmla="*/ 2353455 w 3402767"/>
                  <a:gd name="connsiteY47" fmla="*/ 1697177 h 2791459"/>
                  <a:gd name="connsiteX48" fmla="*/ 2368446 w 3402767"/>
                  <a:gd name="connsiteY48" fmla="*/ 1674692 h 2791459"/>
                  <a:gd name="connsiteX49" fmla="*/ 2428406 w 3402767"/>
                  <a:gd name="connsiteY49" fmla="*/ 1622226 h 2791459"/>
                  <a:gd name="connsiteX50" fmla="*/ 2450892 w 3402767"/>
                  <a:gd name="connsiteY50" fmla="*/ 1614731 h 2791459"/>
                  <a:gd name="connsiteX51" fmla="*/ 2540833 w 3402767"/>
                  <a:gd name="connsiteY51" fmla="*/ 1592246 h 2791459"/>
                  <a:gd name="connsiteX52" fmla="*/ 2600793 w 3402767"/>
                  <a:gd name="connsiteY52" fmla="*/ 1584751 h 2791459"/>
                  <a:gd name="connsiteX53" fmla="*/ 2653259 w 3402767"/>
                  <a:gd name="connsiteY53" fmla="*/ 1577256 h 2791459"/>
                  <a:gd name="connsiteX54" fmla="*/ 2908092 w 3402767"/>
                  <a:gd name="connsiteY54" fmla="*/ 1592246 h 2791459"/>
                  <a:gd name="connsiteX55" fmla="*/ 2960557 w 3402767"/>
                  <a:gd name="connsiteY55" fmla="*/ 1607236 h 2791459"/>
                  <a:gd name="connsiteX56" fmla="*/ 2998033 w 3402767"/>
                  <a:gd name="connsiteY56" fmla="*/ 1614731 h 2791459"/>
                  <a:gd name="connsiteX57" fmla="*/ 3028013 w 3402767"/>
                  <a:gd name="connsiteY57" fmla="*/ 1629721 h 2791459"/>
                  <a:gd name="connsiteX58" fmla="*/ 3125449 w 3402767"/>
                  <a:gd name="connsiteY58" fmla="*/ 1682187 h 2791459"/>
                  <a:gd name="connsiteX59" fmla="*/ 3170419 w 3402767"/>
                  <a:gd name="connsiteY59" fmla="*/ 1697177 h 2791459"/>
                  <a:gd name="connsiteX60" fmla="*/ 3267855 w 3402767"/>
                  <a:gd name="connsiteY60" fmla="*/ 1764633 h 2791459"/>
                  <a:gd name="connsiteX61" fmla="*/ 3305331 w 3402767"/>
                  <a:gd name="connsiteY61" fmla="*/ 1794613 h 2791459"/>
                  <a:gd name="connsiteX62" fmla="*/ 3335311 w 3402767"/>
                  <a:gd name="connsiteY62" fmla="*/ 1847079 h 2791459"/>
                  <a:gd name="connsiteX63" fmla="*/ 3342806 w 3402767"/>
                  <a:gd name="connsiteY63" fmla="*/ 1877059 h 2791459"/>
                  <a:gd name="connsiteX64" fmla="*/ 3365292 w 3402767"/>
                  <a:gd name="connsiteY64" fmla="*/ 1922029 h 2791459"/>
                  <a:gd name="connsiteX65" fmla="*/ 3372787 w 3402767"/>
                  <a:gd name="connsiteY65" fmla="*/ 1952010 h 2791459"/>
                  <a:gd name="connsiteX66" fmla="*/ 3387777 w 3402767"/>
                  <a:gd name="connsiteY66" fmla="*/ 1989485 h 2791459"/>
                  <a:gd name="connsiteX67" fmla="*/ 3395272 w 3402767"/>
                  <a:gd name="connsiteY67" fmla="*/ 2041951 h 2791459"/>
                  <a:gd name="connsiteX68" fmla="*/ 3402767 w 3402767"/>
                  <a:gd name="connsiteY68" fmla="*/ 2071931 h 2791459"/>
                  <a:gd name="connsiteX69" fmla="*/ 3395272 w 3402767"/>
                  <a:gd name="connsiteY69" fmla="*/ 2259308 h 2791459"/>
                  <a:gd name="connsiteX70" fmla="*/ 3372787 w 3402767"/>
                  <a:gd name="connsiteY70" fmla="*/ 2334259 h 2791459"/>
                  <a:gd name="connsiteX71" fmla="*/ 3320321 w 3402767"/>
                  <a:gd name="connsiteY71" fmla="*/ 2424200 h 2791459"/>
                  <a:gd name="connsiteX72" fmla="*/ 3282846 w 3402767"/>
                  <a:gd name="connsiteY72" fmla="*/ 2499151 h 2791459"/>
                  <a:gd name="connsiteX73" fmla="*/ 3275351 w 3402767"/>
                  <a:gd name="connsiteY73" fmla="*/ 2521636 h 2791459"/>
                  <a:gd name="connsiteX74" fmla="*/ 3237875 w 3402767"/>
                  <a:gd name="connsiteY74" fmla="*/ 2596587 h 2791459"/>
                  <a:gd name="connsiteX75" fmla="*/ 3222885 w 3402767"/>
                  <a:gd name="connsiteY75" fmla="*/ 2626567 h 2791459"/>
                  <a:gd name="connsiteX76" fmla="*/ 3200400 w 3402767"/>
                  <a:gd name="connsiteY76" fmla="*/ 2649052 h 2791459"/>
                  <a:gd name="connsiteX77" fmla="*/ 3132944 w 3402767"/>
                  <a:gd name="connsiteY77" fmla="*/ 2724003 h 2791459"/>
                  <a:gd name="connsiteX78" fmla="*/ 3050498 w 3402767"/>
                  <a:gd name="connsiteY78" fmla="*/ 2753983 h 2791459"/>
                  <a:gd name="connsiteX79" fmla="*/ 2975547 w 3402767"/>
                  <a:gd name="connsiteY79" fmla="*/ 2768974 h 2791459"/>
                  <a:gd name="connsiteX80" fmla="*/ 2953062 w 3402767"/>
                  <a:gd name="connsiteY80" fmla="*/ 2776469 h 2791459"/>
                  <a:gd name="connsiteX81" fmla="*/ 2945567 w 3402767"/>
                  <a:gd name="connsiteY81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09862 w 3402767"/>
                  <a:gd name="connsiteY12" fmla="*/ 213151 h 2791459"/>
                  <a:gd name="connsiteX13" fmla="*/ 254833 w 3402767"/>
                  <a:gd name="connsiteY13" fmla="*/ 183170 h 2791459"/>
                  <a:gd name="connsiteX14" fmla="*/ 292308 w 3402767"/>
                  <a:gd name="connsiteY14" fmla="*/ 145695 h 2791459"/>
                  <a:gd name="connsiteX15" fmla="*/ 419724 w 3402767"/>
                  <a:gd name="connsiteY15" fmla="*/ 63249 h 2791459"/>
                  <a:gd name="connsiteX16" fmla="*/ 457200 w 3402767"/>
                  <a:gd name="connsiteY16" fmla="*/ 55754 h 2791459"/>
                  <a:gd name="connsiteX17" fmla="*/ 517160 w 3402767"/>
                  <a:gd name="connsiteY17" fmla="*/ 40764 h 2791459"/>
                  <a:gd name="connsiteX18" fmla="*/ 569626 w 3402767"/>
                  <a:gd name="connsiteY18" fmla="*/ 18279 h 2791459"/>
                  <a:gd name="connsiteX19" fmla="*/ 644577 w 3402767"/>
                  <a:gd name="connsiteY19" fmla="*/ 3288 h 2791459"/>
                  <a:gd name="connsiteX20" fmla="*/ 884419 w 3402767"/>
                  <a:gd name="connsiteY20" fmla="*/ 10783 h 2791459"/>
                  <a:gd name="connsiteX21" fmla="*/ 1259174 w 3402767"/>
                  <a:gd name="connsiteY21" fmla="*/ 25774 h 2791459"/>
                  <a:gd name="connsiteX22" fmla="*/ 1341619 w 3402767"/>
                  <a:gd name="connsiteY22" fmla="*/ 55754 h 2791459"/>
                  <a:gd name="connsiteX23" fmla="*/ 1371600 w 3402767"/>
                  <a:gd name="connsiteY23" fmla="*/ 63249 h 2791459"/>
                  <a:gd name="connsiteX24" fmla="*/ 1439055 w 3402767"/>
                  <a:gd name="connsiteY24" fmla="*/ 93229 h 2791459"/>
                  <a:gd name="connsiteX25" fmla="*/ 1588957 w 3402767"/>
                  <a:gd name="connsiteY25" fmla="*/ 145695 h 2791459"/>
                  <a:gd name="connsiteX26" fmla="*/ 1663908 w 3402767"/>
                  <a:gd name="connsiteY26" fmla="*/ 183170 h 2791459"/>
                  <a:gd name="connsiteX27" fmla="*/ 1738859 w 3402767"/>
                  <a:gd name="connsiteY27" fmla="*/ 235636 h 2791459"/>
                  <a:gd name="connsiteX28" fmla="*/ 1813810 w 3402767"/>
                  <a:gd name="connsiteY28" fmla="*/ 295597 h 2791459"/>
                  <a:gd name="connsiteX29" fmla="*/ 1858780 w 3402767"/>
                  <a:gd name="connsiteY29" fmla="*/ 325577 h 2791459"/>
                  <a:gd name="connsiteX30" fmla="*/ 2046157 w 3402767"/>
                  <a:gd name="connsiteY30" fmla="*/ 497964 h 2791459"/>
                  <a:gd name="connsiteX31" fmla="*/ 2106118 w 3402767"/>
                  <a:gd name="connsiteY31" fmla="*/ 557924 h 2791459"/>
                  <a:gd name="connsiteX32" fmla="*/ 2188564 w 3402767"/>
                  <a:gd name="connsiteY32" fmla="*/ 655361 h 2791459"/>
                  <a:gd name="connsiteX33" fmla="*/ 2211049 w 3402767"/>
                  <a:gd name="connsiteY33" fmla="*/ 692836 h 2791459"/>
                  <a:gd name="connsiteX34" fmla="*/ 2233534 w 3402767"/>
                  <a:gd name="connsiteY34" fmla="*/ 707826 h 2791459"/>
                  <a:gd name="connsiteX35" fmla="*/ 2271010 w 3402767"/>
                  <a:gd name="connsiteY35" fmla="*/ 775282 h 2791459"/>
                  <a:gd name="connsiteX36" fmla="*/ 2293495 w 3402767"/>
                  <a:gd name="connsiteY36" fmla="*/ 820252 h 2791459"/>
                  <a:gd name="connsiteX37" fmla="*/ 2315980 w 3402767"/>
                  <a:gd name="connsiteY37" fmla="*/ 842738 h 2791459"/>
                  <a:gd name="connsiteX38" fmla="*/ 2330970 w 3402767"/>
                  <a:gd name="connsiteY38" fmla="*/ 872718 h 2791459"/>
                  <a:gd name="connsiteX39" fmla="*/ 2383436 w 3402767"/>
                  <a:gd name="connsiteY39" fmla="*/ 1015124 h 2791459"/>
                  <a:gd name="connsiteX40" fmla="*/ 2398426 w 3402767"/>
                  <a:gd name="connsiteY40" fmla="*/ 1060095 h 2791459"/>
                  <a:gd name="connsiteX41" fmla="*/ 2428406 w 3402767"/>
                  <a:gd name="connsiteY41" fmla="*/ 1165026 h 2791459"/>
                  <a:gd name="connsiteX42" fmla="*/ 2420911 w 3402767"/>
                  <a:gd name="connsiteY42" fmla="*/ 1472324 h 2791459"/>
                  <a:gd name="connsiteX43" fmla="*/ 2413416 w 3402767"/>
                  <a:gd name="connsiteY43" fmla="*/ 1517295 h 2791459"/>
                  <a:gd name="connsiteX44" fmla="*/ 2375941 w 3402767"/>
                  <a:gd name="connsiteY44" fmla="*/ 1622226 h 2791459"/>
                  <a:gd name="connsiteX45" fmla="*/ 2360951 w 3402767"/>
                  <a:gd name="connsiteY45" fmla="*/ 1674692 h 2791459"/>
                  <a:gd name="connsiteX46" fmla="*/ 2353455 w 3402767"/>
                  <a:gd name="connsiteY46" fmla="*/ 1697177 h 2791459"/>
                  <a:gd name="connsiteX47" fmla="*/ 2368446 w 3402767"/>
                  <a:gd name="connsiteY47" fmla="*/ 1674692 h 2791459"/>
                  <a:gd name="connsiteX48" fmla="*/ 2428406 w 3402767"/>
                  <a:gd name="connsiteY48" fmla="*/ 1622226 h 2791459"/>
                  <a:gd name="connsiteX49" fmla="*/ 2450892 w 3402767"/>
                  <a:gd name="connsiteY49" fmla="*/ 1614731 h 2791459"/>
                  <a:gd name="connsiteX50" fmla="*/ 2540833 w 3402767"/>
                  <a:gd name="connsiteY50" fmla="*/ 1592246 h 2791459"/>
                  <a:gd name="connsiteX51" fmla="*/ 2600793 w 3402767"/>
                  <a:gd name="connsiteY51" fmla="*/ 1584751 h 2791459"/>
                  <a:gd name="connsiteX52" fmla="*/ 2653259 w 3402767"/>
                  <a:gd name="connsiteY52" fmla="*/ 1577256 h 2791459"/>
                  <a:gd name="connsiteX53" fmla="*/ 2908092 w 3402767"/>
                  <a:gd name="connsiteY53" fmla="*/ 1592246 h 2791459"/>
                  <a:gd name="connsiteX54" fmla="*/ 2960557 w 3402767"/>
                  <a:gd name="connsiteY54" fmla="*/ 1607236 h 2791459"/>
                  <a:gd name="connsiteX55" fmla="*/ 2998033 w 3402767"/>
                  <a:gd name="connsiteY55" fmla="*/ 1614731 h 2791459"/>
                  <a:gd name="connsiteX56" fmla="*/ 3028013 w 3402767"/>
                  <a:gd name="connsiteY56" fmla="*/ 1629721 h 2791459"/>
                  <a:gd name="connsiteX57" fmla="*/ 3125449 w 3402767"/>
                  <a:gd name="connsiteY57" fmla="*/ 1682187 h 2791459"/>
                  <a:gd name="connsiteX58" fmla="*/ 3170419 w 3402767"/>
                  <a:gd name="connsiteY58" fmla="*/ 1697177 h 2791459"/>
                  <a:gd name="connsiteX59" fmla="*/ 3267855 w 3402767"/>
                  <a:gd name="connsiteY59" fmla="*/ 1764633 h 2791459"/>
                  <a:gd name="connsiteX60" fmla="*/ 3305331 w 3402767"/>
                  <a:gd name="connsiteY60" fmla="*/ 1794613 h 2791459"/>
                  <a:gd name="connsiteX61" fmla="*/ 3335311 w 3402767"/>
                  <a:gd name="connsiteY61" fmla="*/ 1847079 h 2791459"/>
                  <a:gd name="connsiteX62" fmla="*/ 3342806 w 3402767"/>
                  <a:gd name="connsiteY62" fmla="*/ 1877059 h 2791459"/>
                  <a:gd name="connsiteX63" fmla="*/ 3365292 w 3402767"/>
                  <a:gd name="connsiteY63" fmla="*/ 1922029 h 2791459"/>
                  <a:gd name="connsiteX64" fmla="*/ 3372787 w 3402767"/>
                  <a:gd name="connsiteY64" fmla="*/ 1952010 h 2791459"/>
                  <a:gd name="connsiteX65" fmla="*/ 3387777 w 3402767"/>
                  <a:gd name="connsiteY65" fmla="*/ 1989485 h 2791459"/>
                  <a:gd name="connsiteX66" fmla="*/ 3395272 w 3402767"/>
                  <a:gd name="connsiteY66" fmla="*/ 2041951 h 2791459"/>
                  <a:gd name="connsiteX67" fmla="*/ 3402767 w 3402767"/>
                  <a:gd name="connsiteY67" fmla="*/ 2071931 h 2791459"/>
                  <a:gd name="connsiteX68" fmla="*/ 3395272 w 3402767"/>
                  <a:gd name="connsiteY68" fmla="*/ 2259308 h 2791459"/>
                  <a:gd name="connsiteX69" fmla="*/ 3372787 w 3402767"/>
                  <a:gd name="connsiteY69" fmla="*/ 2334259 h 2791459"/>
                  <a:gd name="connsiteX70" fmla="*/ 3320321 w 3402767"/>
                  <a:gd name="connsiteY70" fmla="*/ 2424200 h 2791459"/>
                  <a:gd name="connsiteX71" fmla="*/ 3282846 w 3402767"/>
                  <a:gd name="connsiteY71" fmla="*/ 2499151 h 2791459"/>
                  <a:gd name="connsiteX72" fmla="*/ 3275351 w 3402767"/>
                  <a:gd name="connsiteY72" fmla="*/ 2521636 h 2791459"/>
                  <a:gd name="connsiteX73" fmla="*/ 3237875 w 3402767"/>
                  <a:gd name="connsiteY73" fmla="*/ 2596587 h 2791459"/>
                  <a:gd name="connsiteX74" fmla="*/ 3222885 w 3402767"/>
                  <a:gd name="connsiteY74" fmla="*/ 2626567 h 2791459"/>
                  <a:gd name="connsiteX75" fmla="*/ 3200400 w 3402767"/>
                  <a:gd name="connsiteY75" fmla="*/ 2649052 h 2791459"/>
                  <a:gd name="connsiteX76" fmla="*/ 3132944 w 3402767"/>
                  <a:gd name="connsiteY76" fmla="*/ 2724003 h 2791459"/>
                  <a:gd name="connsiteX77" fmla="*/ 3050498 w 3402767"/>
                  <a:gd name="connsiteY77" fmla="*/ 2753983 h 2791459"/>
                  <a:gd name="connsiteX78" fmla="*/ 2975547 w 3402767"/>
                  <a:gd name="connsiteY78" fmla="*/ 2768974 h 2791459"/>
                  <a:gd name="connsiteX79" fmla="*/ 2953062 w 3402767"/>
                  <a:gd name="connsiteY79" fmla="*/ 2776469 h 2791459"/>
                  <a:gd name="connsiteX80" fmla="*/ 2945567 w 3402767"/>
                  <a:gd name="connsiteY80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292308 w 3402767"/>
                  <a:gd name="connsiteY13" fmla="*/ 145695 h 2791459"/>
                  <a:gd name="connsiteX14" fmla="*/ 419724 w 3402767"/>
                  <a:gd name="connsiteY14" fmla="*/ 63249 h 2791459"/>
                  <a:gd name="connsiteX15" fmla="*/ 457200 w 3402767"/>
                  <a:gd name="connsiteY15" fmla="*/ 55754 h 2791459"/>
                  <a:gd name="connsiteX16" fmla="*/ 517160 w 3402767"/>
                  <a:gd name="connsiteY16" fmla="*/ 40764 h 2791459"/>
                  <a:gd name="connsiteX17" fmla="*/ 569626 w 3402767"/>
                  <a:gd name="connsiteY17" fmla="*/ 18279 h 2791459"/>
                  <a:gd name="connsiteX18" fmla="*/ 644577 w 3402767"/>
                  <a:gd name="connsiteY18" fmla="*/ 3288 h 2791459"/>
                  <a:gd name="connsiteX19" fmla="*/ 884419 w 3402767"/>
                  <a:gd name="connsiteY19" fmla="*/ 10783 h 2791459"/>
                  <a:gd name="connsiteX20" fmla="*/ 1259174 w 3402767"/>
                  <a:gd name="connsiteY20" fmla="*/ 25774 h 2791459"/>
                  <a:gd name="connsiteX21" fmla="*/ 1341619 w 3402767"/>
                  <a:gd name="connsiteY21" fmla="*/ 55754 h 2791459"/>
                  <a:gd name="connsiteX22" fmla="*/ 1371600 w 3402767"/>
                  <a:gd name="connsiteY22" fmla="*/ 63249 h 2791459"/>
                  <a:gd name="connsiteX23" fmla="*/ 1439055 w 3402767"/>
                  <a:gd name="connsiteY23" fmla="*/ 93229 h 2791459"/>
                  <a:gd name="connsiteX24" fmla="*/ 1588957 w 3402767"/>
                  <a:gd name="connsiteY24" fmla="*/ 145695 h 2791459"/>
                  <a:gd name="connsiteX25" fmla="*/ 1663908 w 3402767"/>
                  <a:gd name="connsiteY25" fmla="*/ 183170 h 2791459"/>
                  <a:gd name="connsiteX26" fmla="*/ 1738859 w 3402767"/>
                  <a:gd name="connsiteY26" fmla="*/ 235636 h 2791459"/>
                  <a:gd name="connsiteX27" fmla="*/ 1813810 w 3402767"/>
                  <a:gd name="connsiteY27" fmla="*/ 295597 h 2791459"/>
                  <a:gd name="connsiteX28" fmla="*/ 1858780 w 3402767"/>
                  <a:gd name="connsiteY28" fmla="*/ 325577 h 2791459"/>
                  <a:gd name="connsiteX29" fmla="*/ 2046157 w 3402767"/>
                  <a:gd name="connsiteY29" fmla="*/ 497964 h 2791459"/>
                  <a:gd name="connsiteX30" fmla="*/ 2106118 w 3402767"/>
                  <a:gd name="connsiteY30" fmla="*/ 557924 h 2791459"/>
                  <a:gd name="connsiteX31" fmla="*/ 2188564 w 3402767"/>
                  <a:gd name="connsiteY31" fmla="*/ 655361 h 2791459"/>
                  <a:gd name="connsiteX32" fmla="*/ 2211049 w 3402767"/>
                  <a:gd name="connsiteY32" fmla="*/ 692836 h 2791459"/>
                  <a:gd name="connsiteX33" fmla="*/ 2233534 w 3402767"/>
                  <a:gd name="connsiteY33" fmla="*/ 707826 h 2791459"/>
                  <a:gd name="connsiteX34" fmla="*/ 2271010 w 3402767"/>
                  <a:gd name="connsiteY34" fmla="*/ 775282 h 2791459"/>
                  <a:gd name="connsiteX35" fmla="*/ 2293495 w 3402767"/>
                  <a:gd name="connsiteY35" fmla="*/ 820252 h 2791459"/>
                  <a:gd name="connsiteX36" fmla="*/ 2315980 w 3402767"/>
                  <a:gd name="connsiteY36" fmla="*/ 842738 h 2791459"/>
                  <a:gd name="connsiteX37" fmla="*/ 2330970 w 3402767"/>
                  <a:gd name="connsiteY37" fmla="*/ 872718 h 2791459"/>
                  <a:gd name="connsiteX38" fmla="*/ 2383436 w 3402767"/>
                  <a:gd name="connsiteY38" fmla="*/ 1015124 h 2791459"/>
                  <a:gd name="connsiteX39" fmla="*/ 2398426 w 3402767"/>
                  <a:gd name="connsiteY39" fmla="*/ 1060095 h 2791459"/>
                  <a:gd name="connsiteX40" fmla="*/ 2428406 w 3402767"/>
                  <a:gd name="connsiteY40" fmla="*/ 1165026 h 2791459"/>
                  <a:gd name="connsiteX41" fmla="*/ 2420911 w 3402767"/>
                  <a:gd name="connsiteY41" fmla="*/ 1472324 h 2791459"/>
                  <a:gd name="connsiteX42" fmla="*/ 2413416 w 3402767"/>
                  <a:gd name="connsiteY42" fmla="*/ 1517295 h 2791459"/>
                  <a:gd name="connsiteX43" fmla="*/ 2375941 w 3402767"/>
                  <a:gd name="connsiteY43" fmla="*/ 1622226 h 2791459"/>
                  <a:gd name="connsiteX44" fmla="*/ 2360951 w 3402767"/>
                  <a:gd name="connsiteY44" fmla="*/ 1674692 h 2791459"/>
                  <a:gd name="connsiteX45" fmla="*/ 2353455 w 3402767"/>
                  <a:gd name="connsiteY45" fmla="*/ 1697177 h 2791459"/>
                  <a:gd name="connsiteX46" fmla="*/ 2368446 w 3402767"/>
                  <a:gd name="connsiteY46" fmla="*/ 1674692 h 2791459"/>
                  <a:gd name="connsiteX47" fmla="*/ 2428406 w 3402767"/>
                  <a:gd name="connsiteY47" fmla="*/ 1622226 h 2791459"/>
                  <a:gd name="connsiteX48" fmla="*/ 2450892 w 3402767"/>
                  <a:gd name="connsiteY48" fmla="*/ 1614731 h 2791459"/>
                  <a:gd name="connsiteX49" fmla="*/ 2540833 w 3402767"/>
                  <a:gd name="connsiteY49" fmla="*/ 1592246 h 2791459"/>
                  <a:gd name="connsiteX50" fmla="*/ 2600793 w 3402767"/>
                  <a:gd name="connsiteY50" fmla="*/ 1584751 h 2791459"/>
                  <a:gd name="connsiteX51" fmla="*/ 2653259 w 3402767"/>
                  <a:gd name="connsiteY51" fmla="*/ 1577256 h 2791459"/>
                  <a:gd name="connsiteX52" fmla="*/ 2908092 w 3402767"/>
                  <a:gd name="connsiteY52" fmla="*/ 1592246 h 2791459"/>
                  <a:gd name="connsiteX53" fmla="*/ 2960557 w 3402767"/>
                  <a:gd name="connsiteY53" fmla="*/ 1607236 h 2791459"/>
                  <a:gd name="connsiteX54" fmla="*/ 2998033 w 3402767"/>
                  <a:gd name="connsiteY54" fmla="*/ 1614731 h 2791459"/>
                  <a:gd name="connsiteX55" fmla="*/ 3028013 w 3402767"/>
                  <a:gd name="connsiteY55" fmla="*/ 1629721 h 2791459"/>
                  <a:gd name="connsiteX56" fmla="*/ 3125449 w 3402767"/>
                  <a:gd name="connsiteY56" fmla="*/ 1682187 h 2791459"/>
                  <a:gd name="connsiteX57" fmla="*/ 3170419 w 3402767"/>
                  <a:gd name="connsiteY57" fmla="*/ 1697177 h 2791459"/>
                  <a:gd name="connsiteX58" fmla="*/ 3267855 w 3402767"/>
                  <a:gd name="connsiteY58" fmla="*/ 1764633 h 2791459"/>
                  <a:gd name="connsiteX59" fmla="*/ 3305331 w 3402767"/>
                  <a:gd name="connsiteY59" fmla="*/ 1794613 h 2791459"/>
                  <a:gd name="connsiteX60" fmla="*/ 3335311 w 3402767"/>
                  <a:gd name="connsiteY60" fmla="*/ 1847079 h 2791459"/>
                  <a:gd name="connsiteX61" fmla="*/ 3342806 w 3402767"/>
                  <a:gd name="connsiteY61" fmla="*/ 1877059 h 2791459"/>
                  <a:gd name="connsiteX62" fmla="*/ 3365292 w 3402767"/>
                  <a:gd name="connsiteY62" fmla="*/ 1922029 h 2791459"/>
                  <a:gd name="connsiteX63" fmla="*/ 3372787 w 3402767"/>
                  <a:gd name="connsiteY63" fmla="*/ 1952010 h 2791459"/>
                  <a:gd name="connsiteX64" fmla="*/ 3387777 w 3402767"/>
                  <a:gd name="connsiteY64" fmla="*/ 1989485 h 2791459"/>
                  <a:gd name="connsiteX65" fmla="*/ 3395272 w 3402767"/>
                  <a:gd name="connsiteY65" fmla="*/ 2041951 h 2791459"/>
                  <a:gd name="connsiteX66" fmla="*/ 3402767 w 3402767"/>
                  <a:gd name="connsiteY66" fmla="*/ 2071931 h 2791459"/>
                  <a:gd name="connsiteX67" fmla="*/ 3395272 w 3402767"/>
                  <a:gd name="connsiteY67" fmla="*/ 2259308 h 2791459"/>
                  <a:gd name="connsiteX68" fmla="*/ 3372787 w 3402767"/>
                  <a:gd name="connsiteY68" fmla="*/ 2334259 h 2791459"/>
                  <a:gd name="connsiteX69" fmla="*/ 3320321 w 3402767"/>
                  <a:gd name="connsiteY69" fmla="*/ 2424200 h 2791459"/>
                  <a:gd name="connsiteX70" fmla="*/ 3282846 w 3402767"/>
                  <a:gd name="connsiteY70" fmla="*/ 2499151 h 2791459"/>
                  <a:gd name="connsiteX71" fmla="*/ 3275351 w 3402767"/>
                  <a:gd name="connsiteY71" fmla="*/ 2521636 h 2791459"/>
                  <a:gd name="connsiteX72" fmla="*/ 3237875 w 3402767"/>
                  <a:gd name="connsiteY72" fmla="*/ 2596587 h 2791459"/>
                  <a:gd name="connsiteX73" fmla="*/ 3222885 w 3402767"/>
                  <a:gd name="connsiteY73" fmla="*/ 2626567 h 2791459"/>
                  <a:gd name="connsiteX74" fmla="*/ 3200400 w 3402767"/>
                  <a:gd name="connsiteY74" fmla="*/ 2649052 h 2791459"/>
                  <a:gd name="connsiteX75" fmla="*/ 3132944 w 3402767"/>
                  <a:gd name="connsiteY75" fmla="*/ 2724003 h 2791459"/>
                  <a:gd name="connsiteX76" fmla="*/ 3050498 w 3402767"/>
                  <a:gd name="connsiteY76" fmla="*/ 2753983 h 2791459"/>
                  <a:gd name="connsiteX77" fmla="*/ 2975547 w 3402767"/>
                  <a:gd name="connsiteY77" fmla="*/ 2768974 h 2791459"/>
                  <a:gd name="connsiteX78" fmla="*/ 2953062 w 3402767"/>
                  <a:gd name="connsiteY78" fmla="*/ 2776469 h 2791459"/>
                  <a:gd name="connsiteX79" fmla="*/ 2945567 w 3402767"/>
                  <a:gd name="connsiteY79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419724 w 3402767"/>
                  <a:gd name="connsiteY13" fmla="*/ 63249 h 2791459"/>
                  <a:gd name="connsiteX14" fmla="*/ 457200 w 3402767"/>
                  <a:gd name="connsiteY14" fmla="*/ 55754 h 2791459"/>
                  <a:gd name="connsiteX15" fmla="*/ 517160 w 3402767"/>
                  <a:gd name="connsiteY15" fmla="*/ 40764 h 2791459"/>
                  <a:gd name="connsiteX16" fmla="*/ 569626 w 3402767"/>
                  <a:gd name="connsiteY16" fmla="*/ 18279 h 2791459"/>
                  <a:gd name="connsiteX17" fmla="*/ 644577 w 3402767"/>
                  <a:gd name="connsiteY17" fmla="*/ 3288 h 2791459"/>
                  <a:gd name="connsiteX18" fmla="*/ 884419 w 3402767"/>
                  <a:gd name="connsiteY18" fmla="*/ 10783 h 2791459"/>
                  <a:gd name="connsiteX19" fmla="*/ 1259174 w 3402767"/>
                  <a:gd name="connsiteY19" fmla="*/ 25774 h 2791459"/>
                  <a:gd name="connsiteX20" fmla="*/ 1341619 w 3402767"/>
                  <a:gd name="connsiteY20" fmla="*/ 55754 h 2791459"/>
                  <a:gd name="connsiteX21" fmla="*/ 1371600 w 3402767"/>
                  <a:gd name="connsiteY21" fmla="*/ 63249 h 2791459"/>
                  <a:gd name="connsiteX22" fmla="*/ 1439055 w 3402767"/>
                  <a:gd name="connsiteY22" fmla="*/ 93229 h 2791459"/>
                  <a:gd name="connsiteX23" fmla="*/ 1588957 w 3402767"/>
                  <a:gd name="connsiteY23" fmla="*/ 145695 h 2791459"/>
                  <a:gd name="connsiteX24" fmla="*/ 1663908 w 3402767"/>
                  <a:gd name="connsiteY24" fmla="*/ 183170 h 2791459"/>
                  <a:gd name="connsiteX25" fmla="*/ 1738859 w 3402767"/>
                  <a:gd name="connsiteY25" fmla="*/ 235636 h 2791459"/>
                  <a:gd name="connsiteX26" fmla="*/ 1813810 w 3402767"/>
                  <a:gd name="connsiteY26" fmla="*/ 295597 h 2791459"/>
                  <a:gd name="connsiteX27" fmla="*/ 1858780 w 3402767"/>
                  <a:gd name="connsiteY27" fmla="*/ 325577 h 2791459"/>
                  <a:gd name="connsiteX28" fmla="*/ 2046157 w 3402767"/>
                  <a:gd name="connsiteY28" fmla="*/ 497964 h 2791459"/>
                  <a:gd name="connsiteX29" fmla="*/ 2106118 w 3402767"/>
                  <a:gd name="connsiteY29" fmla="*/ 557924 h 2791459"/>
                  <a:gd name="connsiteX30" fmla="*/ 2188564 w 3402767"/>
                  <a:gd name="connsiteY30" fmla="*/ 655361 h 2791459"/>
                  <a:gd name="connsiteX31" fmla="*/ 2211049 w 3402767"/>
                  <a:gd name="connsiteY31" fmla="*/ 692836 h 2791459"/>
                  <a:gd name="connsiteX32" fmla="*/ 2233534 w 3402767"/>
                  <a:gd name="connsiteY32" fmla="*/ 707826 h 2791459"/>
                  <a:gd name="connsiteX33" fmla="*/ 2271010 w 3402767"/>
                  <a:gd name="connsiteY33" fmla="*/ 775282 h 2791459"/>
                  <a:gd name="connsiteX34" fmla="*/ 2293495 w 3402767"/>
                  <a:gd name="connsiteY34" fmla="*/ 820252 h 2791459"/>
                  <a:gd name="connsiteX35" fmla="*/ 2315980 w 3402767"/>
                  <a:gd name="connsiteY35" fmla="*/ 842738 h 2791459"/>
                  <a:gd name="connsiteX36" fmla="*/ 2330970 w 3402767"/>
                  <a:gd name="connsiteY36" fmla="*/ 872718 h 2791459"/>
                  <a:gd name="connsiteX37" fmla="*/ 2383436 w 3402767"/>
                  <a:gd name="connsiteY37" fmla="*/ 1015124 h 2791459"/>
                  <a:gd name="connsiteX38" fmla="*/ 2398426 w 3402767"/>
                  <a:gd name="connsiteY38" fmla="*/ 1060095 h 2791459"/>
                  <a:gd name="connsiteX39" fmla="*/ 2428406 w 3402767"/>
                  <a:gd name="connsiteY39" fmla="*/ 1165026 h 2791459"/>
                  <a:gd name="connsiteX40" fmla="*/ 2420911 w 3402767"/>
                  <a:gd name="connsiteY40" fmla="*/ 1472324 h 2791459"/>
                  <a:gd name="connsiteX41" fmla="*/ 2413416 w 3402767"/>
                  <a:gd name="connsiteY41" fmla="*/ 1517295 h 2791459"/>
                  <a:gd name="connsiteX42" fmla="*/ 2375941 w 3402767"/>
                  <a:gd name="connsiteY42" fmla="*/ 1622226 h 2791459"/>
                  <a:gd name="connsiteX43" fmla="*/ 2360951 w 3402767"/>
                  <a:gd name="connsiteY43" fmla="*/ 1674692 h 2791459"/>
                  <a:gd name="connsiteX44" fmla="*/ 2353455 w 3402767"/>
                  <a:gd name="connsiteY44" fmla="*/ 1697177 h 2791459"/>
                  <a:gd name="connsiteX45" fmla="*/ 2368446 w 3402767"/>
                  <a:gd name="connsiteY45" fmla="*/ 1674692 h 2791459"/>
                  <a:gd name="connsiteX46" fmla="*/ 2428406 w 3402767"/>
                  <a:gd name="connsiteY46" fmla="*/ 1622226 h 2791459"/>
                  <a:gd name="connsiteX47" fmla="*/ 2450892 w 3402767"/>
                  <a:gd name="connsiteY47" fmla="*/ 1614731 h 2791459"/>
                  <a:gd name="connsiteX48" fmla="*/ 2540833 w 3402767"/>
                  <a:gd name="connsiteY48" fmla="*/ 1592246 h 2791459"/>
                  <a:gd name="connsiteX49" fmla="*/ 2600793 w 3402767"/>
                  <a:gd name="connsiteY49" fmla="*/ 1584751 h 2791459"/>
                  <a:gd name="connsiteX50" fmla="*/ 2653259 w 3402767"/>
                  <a:gd name="connsiteY50" fmla="*/ 1577256 h 2791459"/>
                  <a:gd name="connsiteX51" fmla="*/ 2908092 w 3402767"/>
                  <a:gd name="connsiteY51" fmla="*/ 1592246 h 2791459"/>
                  <a:gd name="connsiteX52" fmla="*/ 2960557 w 3402767"/>
                  <a:gd name="connsiteY52" fmla="*/ 1607236 h 2791459"/>
                  <a:gd name="connsiteX53" fmla="*/ 2998033 w 3402767"/>
                  <a:gd name="connsiteY53" fmla="*/ 1614731 h 2791459"/>
                  <a:gd name="connsiteX54" fmla="*/ 3028013 w 3402767"/>
                  <a:gd name="connsiteY54" fmla="*/ 1629721 h 2791459"/>
                  <a:gd name="connsiteX55" fmla="*/ 3125449 w 3402767"/>
                  <a:gd name="connsiteY55" fmla="*/ 1682187 h 2791459"/>
                  <a:gd name="connsiteX56" fmla="*/ 3170419 w 3402767"/>
                  <a:gd name="connsiteY56" fmla="*/ 1697177 h 2791459"/>
                  <a:gd name="connsiteX57" fmla="*/ 3267855 w 3402767"/>
                  <a:gd name="connsiteY57" fmla="*/ 1764633 h 2791459"/>
                  <a:gd name="connsiteX58" fmla="*/ 3305331 w 3402767"/>
                  <a:gd name="connsiteY58" fmla="*/ 1794613 h 2791459"/>
                  <a:gd name="connsiteX59" fmla="*/ 3335311 w 3402767"/>
                  <a:gd name="connsiteY59" fmla="*/ 1847079 h 2791459"/>
                  <a:gd name="connsiteX60" fmla="*/ 3342806 w 3402767"/>
                  <a:gd name="connsiteY60" fmla="*/ 1877059 h 2791459"/>
                  <a:gd name="connsiteX61" fmla="*/ 3365292 w 3402767"/>
                  <a:gd name="connsiteY61" fmla="*/ 1922029 h 2791459"/>
                  <a:gd name="connsiteX62" fmla="*/ 3372787 w 3402767"/>
                  <a:gd name="connsiteY62" fmla="*/ 1952010 h 2791459"/>
                  <a:gd name="connsiteX63" fmla="*/ 3387777 w 3402767"/>
                  <a:gd name="connsiteY63" fmla="*/ 1989485 h 2791459"/>
                  <a:gd name="connsiteX64" fmla="*/ 3395272 w 3402767"/>
                  <a:gd name="connsiteY64" fmla="*/ 2041951 h 2791459"/>
                  <a:gd name="connsiteX65" fmla="*/ 3402767 w 3402767"/>
                  <a:gd name="connsiteY65" fmla="*/ 2071931 h 2791459"/>
                  <a:gd name="connsiteX66" fmla="*/ 3395272 w 3402767"/>
                  <a:gd name="connsiteY66" fmla="*/ 2259308 h 2791459"/>
                  <a:gd name="connsiteX67" fmla="*/ 3372787 w 3402767"/>
                  <a:gd name="connsiteY67" fmla="*/ 2334259 h 2791459"/>
                  <a:gd name="connsiteX68" fmla="*/ 3320321 w 3402767"/>
                  <a:gd name="connsiteY68" fmla="*/ 2424200 h 2791459"/>
                  <a:gd name="connsiteX69" fmla="*/ 3282846 w 3402767"/>
                  <a:gd name="connsiteY69" fmla="*/ 2499151 h 2791459"/>
                  <a:gd name="connsiteX70" fmla="*/ 3275351 w 3402767"/>
                  <a:gd name="connsiteY70" fmla="*/ 2521636 h 2791459"/>
                  <a:gd name="connsiteX71" fmla="*/ 3237875 w 3402767"/>
                  <a:gd name="connsiteY71" fmla="*/ 2596587 h 2791459"/>
                  <a:gd name="connsiteX72" fmla="*/ 3222885 w 3402767"/>
                  <a:gd name="connsiteY72" fmla="*/ 2626567 h 2791459"/>
                  <a:gd name="connsiteX73" fmla="*/ 3200400 w 3402767"/>
                  <a:gd name="connsiteY73" fmla="*/ 2649052 h 2791459"/>
                  <a:gd name="connsiteX74" fmla="*/ 3132944 w 3402767"/>
                  <a:gd name="connsiteY74" fmla="*/ 2724003 h 2791459"/>
                  <a:gd name="connsiteX75" fmla="*/ 3050498 w 3402767"/>
                  <a:gd name="connsiteY75" fmla="*/ 2753983 h 2791459"/>
                  <a:gd name="connsiteX76" fmla="*/ 2975547 w 3402767"/>
                  <a:gd name="connsiteY76" fmla="*/ 2768974 h 2791459"/>
                  <a:gd name="connsiteX77" fmla="*/ 2953062 w 3402767"/>
                  <a:gd name="connsiteY77" fmla="*/ 2776469 h 2791459"/>
                  <a:gd name="connsiteX78" fmla="*/ 2945567 w 3402767"/>
                  <a:gd name="connsiteY78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254833 w 3402767"/>
                  <a:gd name="connsiteY11" fmla="*/ 183170 h 2791459"/>
                  <a:gd name="connsiteX12" fmla="*/ 419724 w 3402767"/>
                  <a:gd name="connsiteY12" fmla="*/ 63249 h 2791459"/>
                  <a:gd name="connsiteX13" fmla="*/ 457200 w 3402767"/>
                  <a:gd name="connsiteY13" fmla="*/ 55754 h 2791459"/>
                  <a:gd name="connsiteX14" fmla="*/ 517160 w 3402767"/>
                  <a:gd name="connsiteY14" fmla="*/ 40764 h 2791459"/>
                  <a:gd name="connsiteX15" fmla="*/ 569626 w 3402767"/>
                  <a:gd name="connsiteY15" fmla="*/ 18279 h 2791459"/>
                  <a:gd name="connsiteX16" fmla="*/ 644577 w 3402767"/>
                  <a:gd name="connsiteY16" fmla="*/ 3288 h 2791459"/>
                  <a:gd name="connsiteX17" fmla="*/ 884419 w 3402767"/>
                  <a:gd name="connsiteY17" fmla="*/ 10783 h 2791459"/>
                  <a:gd name="connsiteX18" fmla="*/ 1259174 w 3402767"/>
                  <a:gd name="connsiteY18" fmla="*/ 25774 h 2791459"/>
                  <a:gd name="connsiteX19" fmla="*/ 1341619 w 3402767"/>
                  <a:gd name="connsiteY19" fmla="*/ 55754 h 2791459"/>
                  <a:gd name="connsiteX20" fmla="*/ 1371600 w 3402767"/>
                  <a:gd name="connsiteY20" fmla="*/ 63249 h 2791459"/>
                  <a:gd name="connsiteX21" fmla="*/ 1439055 w 3402767"/>
                  <a:gd name="connsiteY21" fmla="*/ 93229 h 2791459"/>
                  <a:gd name="connsiteX22" fmla="*/ 1588957 w 3402767"/>
                  <a:gd name="connsiteY22" fmla="*/ 145695 h 2791459"/>
                  <a:gd name="connsiteX23" fmla="*/ 1663908 w 3402767"/>
                  <a:gd name="connsiteY23" fmla="*/ 183170 h 2791459"/>
                  <a:gd name="connsiteX24" fmla="*/ 1738859 w 3402767"/>
                  <a:gd name="connsiteY24" fmla="*/ 235636 h 2791459"/>
                  <a:gd name="connsiteX25" fmla="*/ 1813810 w 3402767"/>
                  <a:gd name="connsiteY25" fmla="*/ 295597 h 2791459"/>
                  <a:gd name="connsiteX26" fmla="*/ 1858780 w 3402767"/>
                  <a:gd name="connsiteY26" fmla="*/ 325577 h 2791459"/>
                  <a:gd name="connsiteX27" fmla="*/ 2046157 w 3402767"/>
                  <a:gd name="connsiteY27" fmla="*/ 497964 h 2791459"/>
                  <a:gd name="connsiteX28" fmla="*/ 2106118 w 3402767"/>
                  <a:gd name="connsiteY28" fmla="*/ 557924 h 2791459"/>
                  <a:gd name="connsiteX29" fmla="*/ 2188564 w 3402767"/>
                  <a:gd name="connsiteY29" fmla="*/ 655361 h 2791459"/>
                  <a:gd name="connsiteX30" fmla="*/ 2211049 w 3402767"/>
                  <a:gd name="connsiteY30" fmla="*/ 692836 h 2791459"/>
                  <a:gd name="connsiteX31" fmla="*/ 2233534 w 3402767"/>
                  <a:gd name="connsiteY31" fmla="*/ 707826 h 2791459"/>
                  <a:gd name="connsiteX32" fmla="*/ 2271010 w 3402767"/>
                  <a:gd name="connsiteY32" fmla="*/ 775282 h 2791459"/>
                  <a:gd name="connsiteX33" fmla="*/ 2293495 w 3402767"/>
                  <a:gd name="connsiteY33" fmla="*/ 820252 h 2791459"/>
                  <a:gd name="connsiteX34" fmla="*/ 2315980 w 3402767"/>
                  <a:gd name="connsiteY34" fmla="*/ 842738 h 2791459"/>
                  <a:gd name="connsiteX35" fmla="*/ 2330970 w 3402767"/>
                  <a:gd name="connsiteY35" fmla="*/ 872718 h 2791459"/>
                  <a:gd name="connsiteX36" fmla="*/ 2383436 w 3402767"/>
                  <a:gd name="connsiteY36" fmla="*/ 1015124 h 2791459"/>
                  <a:gd name="connsiteX37" fmla="*/ 2398426 w 3402767"/>
                  <a:gd name="connsiteY37" fmla="*/ 1060095 h 2791459"/>
                  <a:gd name="connsiteX38" fmla="*/ 2428406 w 3402767"/>
                  <a:gd name="connsiteY38" fmla="*/ 1165026 h 2791459"/>
                  <a:gd name="connsiteX39" fmla="*/ 2420911 w 3402767"/>
                  <a:gd name="connsiteY39" fmla="*/ 1472324 h 2791459"/>
                  <a:gd name="connsiteX40" fmla="*/ 2413416 w 3402767"/>
                  <a:gd name="connsiteY40" fmla="*/ 1517295 h 2791459"/>
                  <a:gd name="connsiteX41" fmla="*/ 2375941 w 3402767"/>
                  <a:gd name="connsiteY41" fmla="*/ 1622226 h 2791459"/>
                  <a:gd name="connsiteX42" fmla="*/ 2360951 w 3402767"/>
                  <a:gd name="connsiteY42" fmla="*/ 1674692 h 2791459"/>
                  <a:gd name="connsiteX43" fmla="*/ 2353455 w 3402767"/>
                  <a:gd name="connsiteY43" fmla="*/ 1697177 h 2791459"/>
                  <a:gd name="connsiteX44" fmla="*/ 2368446 w 3402767"/>
                  <a:gd name="connsiteY44" fmla="*/ 1674692 h 2791459"/>
                  <a:gd name="connsiteX45" fmla="*/ 2428406 w 3402767"/>
                  <a:gd name="connsiteY45" fmla="*/ 1622226 h 2791459"/>
                  <a:gd name="connsiteX46" fmla="*/ 2450892 w 3402767"/>
                  <a:gd name="connsiteY46" fmla="*/ 1614731 h 2791459"/>
                  <a:gd name="connsiteX47" fmla="*/ 2540833 w 3402767"/>
                  <a:gd name="connsiteY47" fmla="*/ 1592246 h 2791459"/>
                  <a:gd name="connsiteX48" fmla="*/ 2600793 w 3402767"/>
                  <a:gd name="connsiteY48" fmla="*/ 1584751 h 2791459"/>
                  <a:gd name="connsiteX49" fmla="*/ 2653259 w 3402767"/>
                  <a:gd name="connsiteY49" fmla="*/ 1577256 h 2791459"/>
                  <a:gd name="connsiteX50" fmla="*/ 2908092 w 3402767"/>
                  <a:gd name="connsiteY50" fmla="*/ 1592246 h 2791459"/>
                  <a:gd name="connsiteX51" fmla="*/ 2960557 w 3402767"/>
                  <a:gd name="connsiteY51" fmla="*/ 1607236 h 2791459"/>
                  <a:gd name="connsiteX52" fmla="*/ 2998033 w 3402767"/>
                  <a:gd name="connsiteY52" fmla="*/ 1614731 h 2791459"/>
                  <a:gd name="connsiteX53" fmla="*/ 3028013 w 3402767"/>
                  <a:gd name="connsiteY53" fmla="*/ 1629721 h 2791459"/>
                  <a:gd name="connsiteX54" fmla="*/ 3125449 w 3402767"/>
                  <a:gd name="connsiteY54" fmla="*/ 1682187 h 2791459"/>
                  <a:gd name="connsiteX55" fmla="*/ 3170419 w 3402767"/>
                  <a:gd name="connsiteY55" fmla="*/ 1697177 h 2791459"/>
                  <a:gd name="connsiteX56" fmla="*/ 3267855 w 3402767"/>
                  <a:gd name="connsiteY56" fmla="*/ 1764633 h 2791459"/>
                  <a:gd name="connsiteX57" fmla="*/ 3305331 w 3402767"/>
                  <a:gd name="connsiteY57" fmla="*/ 1794613 h 2791459"/>
                  <a:gd name="connsiteX58" fmla="*/ 3335311 w 3402767"/>
                  <a:gd name="connsiteY58" fmla="*/ 1847079 h 2791459"/>
                  <a:gd name="connsiteX59" fmla="*/ 3342806 w 3402767"/>
                  <a:gd name="connsiteY59" fmla="*/ 1877059 h 2791459"/>
                  <a:gd name="connsiteX60" fmla="*/ 3365292 w 3402767"/>
                  <a:gd name="connsiteY60" fmla="*/ 1922029 h 2791459"/>
                  <a:gd name="connsiteX61" fmla="*/ 3372787 w 3402767"/>
                  <a:gd name="connsiteY61" fmla="*/ 1952010 h 2791459"/>
                  <a:gd name="connsiteX62" fmla="*/ 3387777 w 3402767"/>
                  <a:gd name="connsiteY62" fmla="*/ 1989485 h 2791459"/>
                  <a:gd name="connsiteX63" fmla="*/ 3395272 w 3402767"/>
                  <a:gd name="connsiteY63" fmla="*/ 2041951 h 2791459"/>
                  <a:gd name="connsiteX64" fmla="*/ 3402767 w 3402767"/>
                  <a:gd name="connsiteY64" fmla="*/ 2071931 h 2791459"/>
                  <a:gd name="connsiteX65" fmla="*/ 3395272 w 3402767"/>
                  <a:gd name="connsiteY65" fmla="*/ 2259308 h 2791459"/>
                  <a:gd name="connsiteX66" fmla="*/ 3372787 w 3402767"/>
                  <a:gd name="connsiteY66" fmla="*/ 2334259 h 2791459"/>
                  <a:gd name="connsiteX67" fmla="*/ 3320321 w 3402767"/>
                  <a:gd name="connsiteY67" fmla="*/ 2424200 h 2791459"/>
                  <a:gd name="connsiteX68" fmla="*/ 3282846 w 3402767"/>
                  <a:gd name="connsiteY68" fmla="*/ 2499151 h 2791459"/>
                  <a:gd name="connsiteX69" fmla="*/ 3275351 w 3402767"/>
                  <a:gd name="connsiteY69" fmla="*/ 2521636 h 2791459"/>
                  <a:gd name="connsiteX70" fmla="*/ 3237875 w 3402767"/>
                  <a:gd name="connsiteY70" fmla="*/ 2596587 h 2791459"/>
                  <a:gd name="connsiteX71" fmla="*/ 3222885 w 3402767"/>
                  <a:gd name="connsiteY71" fmla="*/ 2626567 h 2791459"/>
                  <a:gd name="connsiteX72" fmla="*/ 3200400 w 3402767"/>
                  <a:gd name="connsiteY72" fmla="*/ 2649052 h 2791459"/>
                  <a:gd name="connsiteX73" fmla="*/ 3132944 w 3402767"/>
                  <a:gd name="connsiteY73" fmla="*/ 2724003 h 2791459"/>
                  <a:gd name="connsiteX74" fmla="*/ 3050498 w 3402767"/>
                  <a:gd name="connsiteY74" fmla="*/ 2753983 h 2791459"/>
                  <a:gd name="connsiteX75" fmla="*/ 2975547 w 3402767"/>
                  <a:gd name="connsiteY75" fmla="*/ 2768974 h 2791459"/>
                  <a:gd name="connsiteX76" fmla="*/ 2953062 w 3402767"/>
                  <a:gd name="connsiteY76" fmla="*/ 2776469 h 2791459"/>
                  <a:gd name="connsiteX77" fmla="*/ 2945567 w 3402767"/>
                  <a:gd name="connsiteY77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67455 w 3402767"/>
                  <a:gd name="connsiteY8" fmla="*/ 393033 h 2791459"/>
                  <a:gd name="connsiteX9" fmla="*/ 134911 w 3402767"/>
                  <a:gd name="connsiteY9" fmla="*/ 280606 h 2791459"/>
                  <a:gd name="connsiteX10" fmla="*/ 254833 w 3402767"/>
                  <a:gd name="connsiteY10" fmla="*/ 183170 h 2791459"/>
                  <a:gd name="connsiteX11" fmla="*/ 419724 w 3402767"/>
                  <a:gd name="connsiteY11" fmla="*/ 63249 h 2791459"/>
                  <a:gd name="connsiteX12" fmla="*/ 457200 w 3402767"/>
                  <a:gd name="connsiteY12" fmla="*/ 55754 h 2791459"/>
                  <a:gd name="connsiteX13" fmla="*/ 517160 w 3402767"/>
                  <a:gd name="connsiteY13" fmla="*/ 40764 h 2791459"/>
                  <a:gd name="connsiteX14" fmla="*/ 569626 w 3402767"/>
                  <a:gd name="connsiteY14" fmla="*/ 18279 h 2791459"/>
                  <a:gd name="connsiteX15" fmla="*/ 644577 w 3402767"/>
                  <a:gd name="connsiteY15" fmla="*/ 3288 h 2791459"/>
                  <a:gd name="connsiteX16" fmla="*/ 884419 w 3402767"/>
                  <a:gd name="connsiteY16" fmla="*/ 10783 h 2791459"/>
                  <a:gd name="connsiteX17" fmla="*/ 1259174 w 3402767"/>
                  <a:gd name="connsiteY17" fmla="*/ 25774 h 2791459"/>
                  <a:gd name="connsiteX18" fmla="*/ 1341619 w 3402767"/>
                  <a:gd name="connsiteY18" fmla="*/ 55754 h 2791459"/>
                  <a:gd name="connsiteX19" fmla="*/ 1371600 w 3402767"/>
                  <a:gd name="connsiteY19" fmla="*/ 63249 h 2791459"/>
                  <a:gd name="connsiteX20" fmla="*/ 1439055 w 3402767"/>
                  <a:gd name="connsiteY20" fmla="*/ 93229 h 2791459"/>
                  <a:gd name="connsiteX21" fmla="*/ 1588957 w 3402767"/>
                  <a:gd name="connsiteY21" fmla="*/ 145695 h 2791459"/>
                  <a:gd name="connsiteX22" fmla="*/ 1663908 w 3402767"/>
                  <a:gd name="connsiteY22" fmla="*/ 183170 h 2791459"/>
                  <a:gd name="connsiteX23" fmla="*/ 1738859 w 3402767"/>
                  <a:gd name="connsiteY23" fmla="*/ 235636 h 2791459"/>
                  <a:gd name="connsiteX24" fmla="*/ 1813810 w 3402767"/>
                  <a:gd name="connsiteY24" fmla="*/ 295597 h 2791459"/>
                  <a:gd name="connsiteX25" fmla="*/ 1858780 w 3402767"/>
                  <a:gd name="connsiteY25" fmla="*/ 325577 h 2791459"/>
                  <a:gd name="connsiteX26" fmla="*/ 2046157 w 3402767"/>
                  <a:gd name="connsiteY26" fmla="*/ 497964 h 2791459"/>
                  <a:gd name="connsiteX27" fmla="*/ 2106118 w 3402767"/>
                  <a:gd name="connsiteY27" fmla="*/ 557924 h 2791459"/>
                  <a:gd name="connsiteX28" fmla="*/ 2188564 w 3402767"/>
                  <a:gd name="connsiteY28" fmla="*/ 655361 h 2791459"/>
                  <a:gd name="connsiteX29" fmla="*/ 2211049 w 3402767"/>
                  <a:gd name="connsiteY29" fmla="*/ 692836 h 2791459"/>
                  <a:gd name="connsiteX30" fmla="*/ 2233534 w 3402767"/>
                  <a:gd name="connsiteY30" fmla="*/ 707826 h 2791459"/>
                  <a:gd name="connsiteX31" fmla="*/ 2271010 w 3402767"/>
                  <a:gd name="connsiteY31" fmla="*/ 775282 h 2791459"/>
                  <a:gd name="connsiteX32" fmla="*/ 2293495 w 3402767"/>
                  <a:gd name="connsiteY32" fmla="*/ 820252 h 2791459"/>
                  <a:gd name="connsiteX33" fmla="*/ 2315980 w 3402767"/>
                  <a:gd name="connsiteY33" fmla="*/ 842738 h 2791459"/>
                  <a:gd name="connsiteX34" fmla="*/ 2330970 w 3402767"/>
                  <a:gd name="connsiteY34" fmla="*/ 872718 h 2791459"/>
                  <a:gd name="connsiteX35" fmla="*/ 2383436 w 3402767"/>
                  <a:gd name="connsiteY35" fmla="*/ 1015124 h 2791459"/>
                  <a:gd name="connsiteX36" fmla="*/ 2398426 w 3402767"/>
                  <a:gd name="connsiteY36" fmla="*/ 1060095 h 2791459"/>
                  <a:gd name="connsiteX37" fmla="*/ 2428406 w 3402767"/>
                  <a:gd name="connsiteY37" fmla="*/ 1165026 h 2791459"/>
                  <a:gd name="connsiteX38" fmla="*/ 2420911 w 3402767"/>
                  <a:gd name="connsiteY38" fmla="*/ 1472324 h 2791459"/>
                  <a:gd name="connsiteX39" fmla="*/ 2413416 w 3402767"/>
                  <a:gd name="connsiteY39" fmla="*/ 1517295 h 2791459"/>
                  <a:gd name="connsiteX40" fmla="*/ 2375941 w 3402767"/>
                  <a:gd name="connsiteY40" fmla="*/ 1622226 h 2791459"/>
                  <a:gd name="connsiteX41" fmla="*/ 2360951 w 3402767"/>
                  <a:gd name="connsiteY41" fmla="*/ 1674692 h 2791459"/>
                  <a:gd name="connsiteX42" fmla="*/ 2353455 w 3402767"/>
                  <a:gd name="connsiteY42" fmla="*/ 1697177 h 2791459"/>
                  <a:gd name="connsiteX43" fmla="*/ 2368446 w 3402767"/>
                  <a:gd name="connsiteY43" fmla="*/ 1674692 h 2791459"/>
                  <a:gd name="connsiteX44" fmla="*/ 2428406 w 3402767"/>
                  <a:gd name="connsiteY44" fmla="*/ 1622226 h 2791459"/>
                  <a:gd name="connsiteX45" fmla="*/ 2450892 w 3402767"/>
                  <a:gd name="connsiteY45" fmla="*/ 1614731 h 2791459"/>
                  <a:gd name="connsiteX46" fmla="*/ 2540833 w 3402767"/>
                  <a:gd name="connsiteY46" fmla="*/ 1592246 h 2791459"/>
                  <a:gd name="connsiteX47" fmla="*/ 2600793 w 3402767"/>
                  <a:gd name="connsiteY47" fmla="*/ 1584751 h 2791459"/>
                  <a:gd name="connsiteX48" fmla="*/ 2653259 w 3402767"/>
                  <a:gd name="connsiteY48" fmla="*/ 1577256 h 2791459"/>
                  <a:gd name="connsiteX49" fmla="*/ 2908092 w 3402767"/>
                  <a:gd name="connsiteY49" fmla="*/ 1592246 h 2791459"/>
                  <a:gd name="connsiteX50" fmla="*/ 2960557 w 3402767"/>
                  <a:gd name="connsiteY50" fmla="*/ 1607236 h 2791459"/>
                  <a:gd name="connsiteX51" fmla="*/ 2998033 w 3402767"/>
                  <a:gd name="connsiteY51" fmla="*/ 1614731 h 2791459"/>
                  <a:gd name="connsiteX52" fmla="*/ 3028013 w 3402767"/>
                  <a:gd name="connsiteY52" fmla="*/ 1629721 h 2791459"/>
                  <a:gd name="connsiteX53" fmla="*/ 3125449 w 3402767"/>
                  <a:gd name="connsiteY53" fmla="*/ 1682187 h 2791459"/>
                  <a:gd name="connsiteX54" fmla="*/ 3170419 w 3402767"/>
                  <a:gd name="connsiteY54" fmla="*/ 1697177 h 2791459"/>
                  <a:gd name="connsiteX55" fmla="*/ 3267855 w 3402767"/>
                  <a:gd name="connsiteY55" fmla="*/ 1764633 h 2791459"/>
                  <a:gd name="connsiteX56" fmla="*/ 3305331 w 3402767"/>
                  <a:gd name="connsiteY56" fmla="*/ 1794613 h 2791459"/>
                  <a:gd name="connsiteX57" fmla="*/ 3335311 w 3402767"/>
                  <a:gd name="connsiteY57" fmla="*/ 1847079 h 2791459"/>
                  <a:gd name="connsiteX58" fmla="*/ 3342806 w 3402767"/>
                  <a:gd name="connsiteY58" fmla="*/ 1877059 h 2791459"/>
                  <a:gd name="connsiteX59" fmla="*/ 3365292 w 3402767"/>
                  <a:gd name="connsiteY59" fmla="*/ 1922029 h 2791459"/>
                  <a:gd name="connsiteX60" fmla="*/ 3372787 w 3402767"/>
                  <a:gd name="connsiteY60" fmla="*/ 1952010 h 2791459"/>
                  <a:gd name="connsiteX61" fmla="*/ 3387777 w 3402767"/>
                  <a:gd name="connsiteY61" fmla="*/ 1989485 h 2791459"/>
                  <a:gd name="connsiteX62" fmla="*/ 3395272 w 3402767"/>
                  <a:gd name="connsiteY62" fmla="*/ 2041951 h 2791459"/>
                  <a:gd name="connsiteX63" fmla="*/ 3402767 w 3402767"/>
                  <a:gd name="connsiteY63" fmla="*/ 2071931 h 2791459"/>
                  <a:gd name="connsiteX64" fmla="*/ 3395272 w 3402767"/>
                  <a:gd name="connsiteY64" fmla="*/ 2259308 h 2791459"/>
                  <a:gd name="connsiteX65" fmla="*/ 3372787 w 3402767"/>
                  <a:gd name="connsiteY65" fmla="*/ 2334259 h 2791459"/>
                  <a:gd name="connsiteX66" fmla="*/ 3320321 w 3402767"/>
                  <a:gd name="connsiteY66" fmla="*/ 2424200 h 2791459"/>
                  <a:gd name="connsiteX67" fmla="*/ 3282846 w 3402767"/>
                  <a:gd name="connsiteY67" fmla="*/ 2499151 h 2791459"/>
                  <a:gd name="connsiteX68" fmla="*/ 3275351 w 3402767"/>
                  <a:gd name="connsiteY68" fmla="*/ 2521636 h 2791459"/>
                  <a:gd name="connsiteX69" fmla="*/ 3237875 w 3402767"/>
                  <a:gd name="connsiteY69" fmla="*/ 2596587 h 2791459"/>
                  <a:gd name="connsiteX70" fmla="*/ 3222885 w 3402767"/>
                  <a:gd name="connsiteY70" fmla="*/ 2626567 h 2791459"/>
                  <a:gd name="connsiteX71" fmla="*/ 3200400 w 3402767"/>
                  <a:gd name="connsiteY71" fmla="*/ 2649052 h 2791459"/>
                  <a:gd name="connsiteX72" fmla="*/ 3132944 w 3402767"/>
                  <a:gd name="connsiteY72" fmla="*/ 2724003 h 2791459"/>
                  <a:gd name="connsiteX73" fmla="*/ 3050498 w 3402767"/>
                  <a:gd name="connsiteY73" fmla="*/ 2753983 h 2791459"/>
                  <a:gd name="connsiteX74" fmla="*/ 2975547 w 3402767"/>
                  <a:gd name="connsiteY74" fmla="*/ 2768974 h 2791459"/>
                  <a:gd name="connsiteX75" fmla="*/ 2953062 w 3402767"/>
                  <a:gd name="connsiteY75" fmla="*/ 2776469 h 2791459"/>
                  <a:gd name="connsiteX76" fmla="*/ 2945567 w 3402767"/>
                  <a:gd name="connsiteY76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457200 w 3402767"/>
                  <a:gd name="connsiteY11" fmla="*/ 55754 h 2791459"/>
                  <a:gd name="connsiteX12" fmla="*/ 517160 w 3402767"/>
                  <a:gd name="connsiteY12" fmla="*/ 40764 h 2791459"/>
                  <a:gd name="connsiteX13" fmla="*/ 569626 w 3402767"/>
                  <a:gd name="connsiteY13" fmla="*/ 18279 h 2791459"/>
                  <a:gd name="connsiteX14" fmla="*/ 644577 w 3402767"/>
                  <a:gd name="connsiteY14" fmla="*/ 3288 h 2791459"/>
                  <a:gd name="connsiteX15" fmla="*/ 884419 w 3402767"/>
                  <a:gd name="connsiteY15" fmla="*/ 10783 h 2791459"/>
                  <a:gd name="connsiteX16" fmla="*/ 1259174 w 3402767"/>
                  <a:gd name="connsiteY16" fmla="*/ 25774 h 2791459"/>
                  <a:gd name="connsiteX17" fmla="*/ 1341619 w 3402767"/>
                  <a:gd name="connsiteY17" fmla="*/ 55754 h 2791459"/>
                  <a:gd name="connsiteX18" fmla="*/ 1371600 w 3402767"/>
                  <a:gd name="connsiteY18" fmla="*/ 63249 h 2791459"/>
                  <a:gd name="connsiteX19" fmla="*/ 1439055 w 3402767"/>
                  <a:gd name="connsiteY19" fmla="*/ 93229 h 2791459"/>
                  <a:gd name="connsiteX20" fmla="*/ 1588957 w 3402767"/>
                  <a:gd name="connsiteY20" fmla="*/ 145695 h 2791459"/>
                  <a:gd name="connsiteX21" fmla="*/ 1663908 w 3402767"/>
                  <a:gd name="connsiteY21" fmla="*/ 183170 h 2791459"/>
                  <a:gd name="connsiteX22" fmla="*/ 1738859 w 3402767"/>
                  <a:gd name="connsiteY22" fmla="*/ 235636 h 2791459"/>
                  <a:gd name="connsiteX23" fmla="*/ 1813810 w 3402767"/>
                  <a:gd name="connsiteY23" fmla="*/ 295597 h 2791459"/>
                  <a:gd name="connsiteX24" fmla="*/ 1858780 w 3402767"/>
                  <a:gd name="connsiteY24" fmla="*/ 325577 h 2791459"/>
                  <a:gd name="connsiteX25" fmla="*/ 2046157 w 3402767"/>
                  <a:gd name="connsiteY25" fmla="*/ 497964 h 2791459"/>
                  <a:gd name="connsiteX26" fmla="*/ 2106118 w 3402767"/>
                  <a:gd name="connsiteY26" fmla="*/ 557924 h 2791459"/>
                  <a:gd name="connsiteX27" fmla="*/ 2188564 w 3402767"/>
                  <a:gd name="connsiteY27" fmla="*/ 655361 h 2791459"/>
                  <a:gd name="connsiteX28" fmla="*/ 2211049 w 3402767"/>
                  <a:gd name="connsiteY28" fmla="*/ 692836 h 2791459"/>
                  <a:gd name="connsiteX29" fmla="*/ 2233534 w 3402767"/>
                  <a:gd name="connsiteY29" fmla="*/ 707826 h 2791459"/>
                  <a:gd name="connsiteX30" fmla="*/ 2271010 w 3402767"/>
                  <a:gd name="connsiteY30" fmla="*/ 775282 h 2791459"/>
                  <a:gd name="connsiteX31" fmla="*/ 2293495 w 3402767"/>
                  <a:gd name="connsiteY31" fmla="*/ 820252 h 2791459"/>
                  <a:gd name="connsiteX32" fmla="*/ 2315980 w 3402767"/>
                  <a:gd name="connsiteY32" fmla="*/ 842738 h 2791459"/>
                  <a:gd name="connsiteX33" fmla="*/ 2330970 w 3402767"/>
                  <a:gd name="connsiteY33" fmla="*/ 872718 h 2791459"/>
                  <a:gd name="connsiteX34" fmla="*/ 2383436 w 3402767"/>
                  <a:gd name="connsiteY34" fmla="*/ 1015124 h 2791459"/>
                  <a:gd name="connsiteX35" fmla="*/ 2398426 w 3402767"/>
                  <a:gd name="connsiteY35" fmla="*/ 1060095 h 2791459"/>
                  <a:gd name="connsiteX36" fmla="*/ 2428406 w 3402767"/>
                  <a:gd name="connsiteY36" fmla="*/ 1165026 h 2791459"/>
                  <a:gd name="connsiteX37" fmla="*/ 2420911 w 3402767"/>
                  <a:gd name="connsiteY37" fmla="*/ 1472324 h 2791459"/>
                  <a:gd name="connsiteX38" fmla="*/ 2413416 w 3402767"/>
                  <a:gd name="connsiteY38" fmla="*/ 1517295 h 2791459"/>
                  <a:gd name="connsiteX39" fmla="*/ 2375941 w 3402767"/>
                  <a:gd name="connsiteY39" fmla="*/ 1622226 h 2791459"/>
                  <a:gd name="connsiteX40" fmla="*/ 2360951 w 3402767"/>
                  <a:gd name="connsiteY40" fmla="*/ 1674692 h 2791459"/>
                  <a:gd name="connsiteX41" fmla="*/ 2353455 w 3402767"/>
                  <a:gd name="connsiteY41" fmla="*/ 1697177 h 2791459"/>
                  <a:gd name="connsiteX42" fmla="*/ 2368446 w 3402767"/>
                  <a:gd name="connsiteY42" fmla="*/ 1674692 h 2791459"/>
                  <a:gd name="connsiteX43" fmla="*/ 2428406 w 3402767"/>
                  <a:gd name="connsiteY43" fmla="*/ 1622226 h 2791459"/>
                  <a:gd name="connsiteX44" fmla="*/ 2450892 w 3402767"/>
                  <a:gd name="connsiteY44" fmla="*/ 1614731 h 2791459"/>
                  <a:gd name="connsiteX45" fmla="*/ 2540833 w 3402767"/>
                  <a:gd name="connsiteY45" fmla="*/ 1592246 h 2791459"/>
                  <a:gd name="connsiteX46" fmla="*/ 2600793 w 3402767"/>
                  <a:gd name="connsiteY46" fmla="*/ 1584751 h 2791459"/>
                  <a:gd name="connsiteX47" fmla="*/ 2653259 w 3402767"/>
                  <a:gd name="connsiteY47" fmla="*/ 1577256 h 2791459"/>
                  <a:gd name="connsiteX48" fmla="*/ 2908092 w 3402767"/>
                  <a:gd name="connsiteY48" fmla="*/ 1592246 h 2791459"/>
                  <a:gd name="connsiteX49" fmla="*/ 2960557 w 3402767"/>
                  <a:gd name="connsiteY49" fmla="*/ 1607236 h 2791459"/>
                  <a:gd name="connsiteX50" fmla="*/ 2998033 w 3402767"/>
                  <a:gd name="connsiteY50" fmla="*/ 1614731 h 2791459"/>
                  <a:gd name="connsiteX51" fmla="*/ 3028013 w 3402767"/>
                  <a:gd name="connsiteY51" fmla="*/ 1629721 h 2791459"/>
                  <a:gd name="connsiteX52" fmla="*/ 3125449 w 3402767"/>
                  <a:gd name="connsiteY52" fmla="*/ 1682187 h 2791459"/>
                  <a:gd name="connsiteX53" fmla="*/ 3170419 w 3402767"/>
                  <a:gd name="connsiteY53" fmla="*/ 1697177 h 2791459"/>
                  <a:gd name="connsiteX54" fmla="*/ 3267855 w 3402767"/>
                  <a:gd name="connsiteY54" fmla="*/ 1764633 h 2791459"/>
                  <a:gd name="connsiteX55" fmla="*/ 3305331 w 3402767"/>
                  <a:gd name="connsiteY55" fmla="*/ 1794613 h 2791459"/>
                  <a:gd name="connsiteX56" fmla="*/ 3335311 w 3402767"/>
                  <a:gd name="connsiteY56" fmla="*/ 1847079 h 2791459"/>
                  <a:gd name="connsiteX57" fmla="*/ 3342806 w 3402767"/>
                  <a:gd name="connsiteY57" fmla="*/ 1877059 h 2791459"/>
                  <a:gd name="connsiteX58" fmla="*/ 3365292 w 3402767"/>
                  <a:gd name="connsiteY58" fmla="*/ 1922029 h 2791459"/>
                  <a:gd name="connsiteX59" fmla="*/ 3372787 w 3402767"/>
                  <a:gd name="connsiteY59" fmla="*/ 1952010 h 2791459"/>
                  <a:gd name="connsiteX60" fmla="*/ 3387777 w 3402767"/>
                  <a:gd name="connsiteY60" fmla="*/ 1989485 h 2791459"/>
                  <a:gd name="connsiteX61" fmla="*/ 3395272 w 3402767"/>
                  <a:gd name="connsiteY61" fmla="*/ 2041951 h 2791459"/>
                  <a:gd name="connsiteX62" fmla="*/ 3402767 w 3402767"/>
                  <a:gd name="connsiteY62" fmla="*/ 2071931 h 2791459"/>
                  <a:gd name="connsiteX63" fmla="*/ 3395272 w 3402767"/>
                  <a:gd name="connsiteY63" fmla="*/ 2259308 h 2791459"/>
                  <a:gd name="connsiteX64" fmla="*/ 3372787 w 3402767"/>
                  <a:gd name="connsiteY64" fmla="*/ 2334259 h 2791459"/>
                  <a:gd name="connsiteX65" fmla="*/ 3320321 w 3402767"/>
                  <a:gd name="connsiteY65" fmla="*/ 2424200 h 2791459"/>
                  <a:gd name="connsiteX66" fmla="*/ 3282846 w 3402767"/>
                  <a:gd name="connsiteY66" fmla="*/ 2499151 h 2791459"/>
                  <a:gd name="connsiteX67" fmla="*/ 3275351 w 3402767"/>
                  <a:gd name="connsiteY67" fmla="*/ 2521636 h 2791459"/>
                  <a:gd name="connsiteX68" fmla="*/ 3237875 w 3402767"/>
                  <a:gd name="connsiteY68" fmla="*/ 2596587 h 2791459"/>
                  <a:gd name="connsiteX69" fmla="*/ 3222885 w 3402767"/>
                  <a:gd name="connsiteY69" fmla="*/ 2626567 h 2791459"/>
                  <a:gd name="connsiteX70" fmla="*/ 3200400 w 3402767"/>
                  <a:gd name="connsiteY70" fmla="*/ 2649052 h 2791459"/>
                  <a:gd name="connsiteX71" fmla="*/ 3132944 w 3402767"/>
                  <a:gd name="connsiteY71" fmla="*/ 2724003 h 2791459"/>
                  <a:gd name="connsiteX72" fmla="*/ 3050498 w 3402767"/>
                  <a:gd name="connsiteY72" fmla="*/ 2753983 h 2791459"/>
                  <a:gd name="connsiteX73" fmla="*/ 2975547 w 3402767"/>
                  <a:gd name="connsiteY73" fmla="*/ 2768974 h 2791459"/>
                  <a:gd name="connsiteX74" fmla="*/ 2953062 w 3402767"/>
                  <a:gd name="connsiteY74" fmla="*/ 2776469 h 2791459"/>
                  <a:gd name="connsiteX75" fmla="*/ 2945567 w 3402767"/>
                  <a:gd name="connsiteY75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17160 w 3402767"/>
                  <a:gd name="connsiteY11" fmla="*/ 40764 h 2791459"/>
                  <a:gd name="connsiteX12" fmla="*/ 569626 w 3402767"/>
                  <a:gd name="connsiteY12" fmla="*/ 18279 h 2791459"/>
                  <a:gd name="connsiteX13" fmla="*/ 644577 w 3402767"/>
                  <a:gd name="connsiteY13" fmla="*/ 3288 h 2791459"/>
                  <a:gd name="connsiteX14" fmla="*/ 884419 w 3402767"/>
                  <a:gd name="connsiteY14" fmla="*/ 10783 h 2791459"/>
                  <a:gd name="connsiteX15" fmla="*/ 1259174 w 3402767"/>
                  <a:gd name="connsiteY15" fmla="*/ 25774 h 2791459"/>
                  <a:gd name="connsiteX16" fmla="*/ 1341619 w 3402767"/>
                  <a:gd name="connsiteY16" fmla="*/ 55754 h 2791459"/>
                  <a:gd name="connsiteX17" fmla="*/ 1371600 w 3402767"/>
                  <a:gd name="connsiteY17" fmla="*/ 63249 h 2791459"/>
                  <a:gd name="connsiteX18" fmla="*/ 1439055 w 3402767"/>
                  <a:gd name="connsiteY18" fmla="*/ 93229 h 2791459"/>
                  <a:gd name="connsiteX19" fmla="*/ 1588957 w 3402767"/>
                  <a:gd name="connsiteY19" fmla="*/ 145695 h 2791459"/>
                  <a:gd name="connsiteX20" fmla="*/ 1663908 w 3402767"/>
                  <a:gd name="connsiteY20" fmla="*/ 183170 h 2791459"/>
                  <a:gd name="connsiteX21" fmla="*/ 1738859 w 3402767"/>
                  <a:gd name="connsiteY21" fmla="*/ 235636 h 2791459"/>
                  <a:gd name="connsiteX22" fmla="*/ 1813810 w 3402767"/>
                  <a:gd name="connsiteY22" fmla="*/ 295597 h 2791459"/>
                  <a:gd name="connsiteX23" fmla="*/ 1858780 w 3402767"/>
                  <a:gd name="connsiteY23" fmla="*/ 325577 h 2791459"/>
                  <a:gd name="connsiteX24" fmla="*/ 2046157 w 3402767"/>
                  <a:gd name="connsiteY24" fmla="*/ 497964 h 2791459"/>
                  <a:gd name="connsiteX25" fmla="*/ 2106118 w 3402767"/>
                  <a:gd name="connsiteY25" fmla="*/ 557924 h 2791459"/>
                  <a:gd name="connsiteX26" fmla="*/ 2188564 w 3402767"/>
                  <a:gd name="connsiteY26" fmla="*/ 655361 h 2791459"/>
                  <a:gd name="connsiteX27" fmla="*/ 2211049 w 3402767"/>
                  <a:gd name="connsiteY27" fmla="*/ 692836 h 2791459"/>
                  <a:gd name="connsiteX28" fmla="*/ 2233534 w 3402767"/>
                  <a:gd name="connsiteY28" fmla="*/ 707826 h 2791459"/>
                  <a:gd name="connsiteX29" fmla="*/ 2271010 w 3402767"/>
                  <a:gd name="connsiteY29" fmla="*/ 775282 h 2791459"/>
                  <a:gd name="connsiteX30" fmla="*/ 2293495 w 3402767"/>
                  <a:gd name="connsiteY30" fmla="*/ 820252 h 2791459"/>
                  <a:gd name="connsiteX31" fmla="*/ 2315980 w 3402767"/>
                  <a:gd name="connsiteY31" fmla="*/ 842738 h 2791459"/>
                  <a:gd name="connsiteX32" fmla="*/ 2330970 w 3402767"/>
                  <a:gd name="connsiteY32" fmla="*/ 872718 h 2791459"/>
                  <a:gd name="connsiteX33" fmla="*/ 2383436 w 3402767"/>
                  <a:gd name="connsiteY33" fmla="*/ 1015124 h 2791459"/>
                  <a:gd name="connsiteX34" fmla="*/ 2398426 w 3402767"/>
                  <a:gd name="connsiteY34" fmla="*/ 1060095 h 2791459"/>
                  <a:gd name="connsiteX35" fmla="*/ 2428406 w 3402767"/>
                  <a:gd name="connsiteY35" fmla="*/ 1165026 h 2791459"/>
                  <a:gd name="connsiteX36" fmla="*/ 2420911 w 3402767"/>
                  <a:gd name="connsiteY36" fmla="*/ 1472324 h 2791459"/>
                  <a:gd name="connsiteX37" fmla="*/ 2413416 w 3402767"/>
                  <a:gd name="connsiteY37" fmla="*/ 1517295 h 2791459"/>
                  <a:gd name="connsiteX38" fmla="*/ 2375941 w 3402767"/>
                  <a:gd name="connsiteY38" fmla="*/ 1622226 h 2791459"/>
                  <a:gd name="connsiteX39" fmla="*/ 2360951 w 3402767"/>
                  <a:gd name="connsiteY39" fmla="*/ 1674692 h 2791459"/>
                  <a:gd name="connsiteX40" fmla="*/ 2353455 w 3402767"/>
                  <a:gd name="connsiteY40" fmla="*/ 1697177 h 2791459"/>
                  <a:gd name="connsiteX41" fmla="*/ 2368446 w 3402767"/>
                  <a:gd name="connsiteY41" fmla="*/ 1674692 h 2791459"/>
                  <a:gd name="connsiteX42" fmla="*/ 2428406 w 3402767"/>
                  <a:gd name="connsiteY42" fmla="*/ 1622226 h 2791459"/>
                  <a:gd name="connsiteX43" fmla="*/ 2450892 w 3402767"/>
                  <a:gd name="connsiteY43" fmla="*/ 1614731 h 2791459"/>
                  <a:gd name="connsiteX44" fmla="*/ 2540833 w 3402767"/>
                  <a:gd name="connsiteY44" fmla="*/ 1592246 h 2791459"/>
                  <a:gd name="connsiteX45" fmla="*/ 2600793 w 3402767"/>
                  <a:gd name="connsiteY45" fmla="*/ 1584751 h 2791459"/>
                  <a:gd name="connsiteX46" fmla="*/ 2653259 w 3402767"/>
                  <a:gd name="connsiteY46" fmla="*/ 1577256 h 2791459"/>
                  <a:gd name="connsiteX47" fmla="*/ 2908092 w 3402767"/>
                  <a:gd name="connsiteY47" fmla="*/ 1592246 h 2791459"/>
                  <a:gd name="connsiteX48" fmla="*/ 2960557 w 3402767"/>
                  <a:gd name="connsiteY48" fmla="*/ 1607236 h 2791459"/>
                  <a:gd name="connsiteX49" fmla="*/ 2998033 w 3402767"/>
                  <a:gd name="connsiteY49" fmla="*/ 1614731 h 2791459"/>
                  <a:gd name="connsiteX50" fmla="*/ 3028013 w 3402767"/>
                  <a:gd name="connsiteY50" fmla="*/ 1629721 h 2791459"/>
                  <a:gd name="connsiteX51" fmla="*/ 3125449 w 3402767"/>
                  <a:gd name="connsiteY51" fmla="*/ 1682187 h 2791459"/>
                  <a:gd name="connsiteX52" fmla="*/ 3170419 w 3402767"/>
                  <a:gd name="connsiteY52" fmla="*/ 1697177 h 2791459"/>
                  <a:gd name="connsiteX53" fmla="*/ 3267855 w 3402767"/>
                  <a:gd name="connsiteY53" fmla="*/ 1764633 h 2791459"/>
                  <a:gd name="connsiteX54" fmla="*/ 3305331 w 3402767"/>
                  <a:gd name="connsiteY54" fmla="*/ 1794613 h 2791459"/>
                  <a:gd name="connsiteX55" fmla="*/ 3335311 w 3402767"/>
                  <a:gd name="connsiteY55" fmla="*/ 1847079 h 2791459"/>
                  <a:gd name="connsiteX56" fmla="*/ 3342806 w 3402767"/>
                  <a:gd name="connsiteY56" fmla="*/ 1877059 h 2791459"/>
                  <a:gd name="connsiteX57" fmla="*/ 3365292 w 3402767"/>
                  <a:gd name="connsiteY57" fmla="*/ 1922029 h 2791459"/>
                  <a:gd name="connsiteX58" fmla="*/ 3372787 w 3402767"/>
                  <a:gd name="connsiteY58" fmla="*/ 1952010 h 2791459"/>
                  <a:gd name="connsiteX59" fmla="*/ 3387777 w 3402767"/>
                  <a:gd name="connsiteY59" fmla="*/ 1989485 h 2791459"/>
                  <a:gd name="connsiteX60" fmla="*/ 3395272 w 3402767"/>
                  <a:gd name="connsiteY60" fmla="*/ 2041951 h 2791459"/>
                  <a:gd name="connsiteX61" fmla="*/ 3402767 w 3402767"/>
                  <a:gd name="connsiteY61" fmla="*/ 2071931 h 2791459"/>
                  <a:gd name="connsiteX62" fmla="*/ 3395272 w 3402767"/>
                  <a:gd name="connsiteY62" fmla="*/ 2259308 h 2791459"/>
                  <a:gd name="connsiteX63" fmla="*/ 3372787 w 3402767"/>
                  <a:gd name="connsiteY63" fmla="*/ 2334259 h 2791459"/>
                  <a:gd name="connsiteX64" fmla="*/ 3320321 w 3402767"/>
                  <a:gd name="connsiteY64" fmla="*/ 2424200 h 2791459"/>
                  <a:gd name="connsiteX65" fmla="*/ 3282846 w 3402767"/>
                  <a:gd name="connsiteY65" fmla="*/ 2499151 h 2791459"/>
                  <a:gd name="connsiteX66" fmla="*/ 3275351 w 3402767"/>
                  <a:gd name="connsiteY66" fmla="*/ 2521636 h 2791459"/>
                  <a:gd name="connsiteX67" fmla="*/ 3237875 w 3402767"/>
                  <a:gd name="connsiteY67" fmla="*/ 2596587 h 2791459"/>
                  <a:gd name="connsiteX68" fmla="*/ 3222885 w 3402767"/>
                  <a:gd name="connsiteY68" fmla="*/ 2626567 h 2791459"/>
                  <a:gd name="connsiteX69" fmla="*/ 3200400 w 3402767"/>
                  <a:gd name="connsiteY69" fmla="*/ 2649052 h 2791459"/>
                  <a:gd name="connsiteX70" fmla="*/ 3132944 w 3402767"/>
                  <a:gd name="connsiteY70" fmla="*/ 2724003 h 2791459"/>
                  <a:gd name="connsiteX71" fmla="*/ 3050498 w 3402767"/>
                  <a:gd name="connsiteY71" fmla="*/ 2753983 h 2791459"/>
                  <a:gd name="connsiteX72" fmla="*/ 2975547 w 3402767"/>
                  <a:gd name="connsiteY72" fmla="*/ 2768974 h 2791459"/>
                  <a:gd name="connsiteX73" fmla="*/ 2953062 w 3402767"/>
                  <a:gd name="connsiteY73" fmla="*/ 2776469 h 2791459"/>
                  <a:gd name="connsiteX74" fmla="*/ 2945567 w 3402767"/>
                  <a:gd name="connsiteY74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69626 w 3402767"/>
                  <a:gd name="connsiteY11" fmla="*/ 18279 h 2791459"/>
                  <a:gd name="connsiteX12" fmla="*/ 644577 w 3402767"/>
                  <a:gd name="connsiteY12" fmla="*/ 3288 h 2791459"/>
                  <a:gd name="connsiteX13" fmla="*/ 884419 w 3402767"/>
                  <a:gd name="connsiteY13" fmla="*/ 10783 h 2791459"/>
                  <a:gd name="connsiteX14" fmla="*/ 1259174 w 3402767"/>
                  <a:gd name="connsiteY14" fmla="*/ 25774 h 2791459"/>
                  <a:gd name="connsiteX15" fmla="*/ 1341619 w 3402767"/>
                  <a:gd name="connsiteY15" fmla="*/ 55754 h 2791459"/>
                  <a:gd name="connsiteX16" fmla="*/ 1371600 w 3402767"/>
                  <a:gd name="connsiteY16" fmla="*/ 63249 h 2791459"/>
                  <a:gd name="connsiteX17" fmla="*/ 1439055 w 3402767"/>
                  <a:gd name="connsiteY17" fmla="*/ 93229 h 2791459"/>
                  <a:gd name="connsiteX18" fmla="*/ 1588957 w 3402767"/>
                  <a:gd name="connsiteY18" fmla="*/ 145695 h 2791459"/>
                  <a:gd name="connsiteX19" fmla="*/ 1663908 w 3402767"/>
                  <a:gd name="connsiteY19" fmla="*/ 183170 h 2791459"/>
                  <a:gd name="connsiteX20" fmla="*/ 1738859 w 3402767"/>
                  <a:gd name="connsiteY20" fmla="*/ 235636 h 2791459"/>
                  <a:gd name="connsiteX21" fmla="*/ 1813810 w 3402767"/>
                  <a:gd name="connsiteY21" fmla="*/ 295597 h 2791459"/>
                  <a:gd name="connsiteX22" fmla="*/ 1858780 w 3402767"/>
                  <a:gd name="connsiteY22" fmla="*/ 325577 h 2791459"/>
                  <a:gd name="connsiteX23" fmla="*/ 2046157 w 3402767"/>
                  <a:gd name="connsiteY23" fmla="*/ 497964 h 2791459"/>
                  <a:gd name="connsiteX24" fmla="*/ 2106118 w 3402767"/>
                  <a:gd name="connsiteY24" fmla="*/ 557924 h 2791459"/>
                  <a:gd name="connsiteX25" fmla="*/ 2188564 w 3402767"/>
                  <a:gd name="connsiteY25" fmla="*/ 655361 h 2791459"/>
                  <a:gd name="connsiteX26" fmla="*/ 2211049 w 3402767"/>
                  <a:gd name="connsiteY26" fmla="*/ 692836 h 2791459"/>
                  <a:gd name="connsiteX27" fmla="*/ 2233534 w 3402767"/>
                  <a:gd name="connsiteY27" fmla="*/ 707826 h 2791459"/>
                  <a:gd name="connsiteX28" fmla="*/ 2271010 w 3402767"/>
                  <a:gd name="connsiteY28" fmla="*/ 775282 h 2791459"/>
                  <a:gd name="connsiteX29" fmla="*/ 2293495 w 3402767"/>
                  <a:gd name="connsiteY29" fmla="*/ 820252 h 2791459"/>
                  <a:gd name="connsiteX30" fmla="*/ 2315980 w 3402767"/>
                  <a:gd name="connsiteY30" fmla="*/ 842738 h 2791459"/>
                  <a:gd name="connsiteX31" fmla="*/ 2330970 w 3402767"/>
                  <a:gd name="connsiteY31" fmla="*/ 872718 h 2791459"/>
                  <a:gd name="connsiteX32" fmla="*/ 2383436 w 3402767"/>
                  <a:gd name="connsiteY32" fmla="*/ 1015124 h 2791459"/>
                  <a:gd name="connsiteX33" fmla="*/ 2398426 w 3402767"/>
                  <a:gd name="connsiteY33" fmla="*/ 1060095 h 2791459"/>
                  <a:gd name="connsiteX34" fmla="*/ 2428406 w 3402767"/>
                  <a:gd name="connsiteY34" fmla="*/ 1165026 h 2791459"/>
                  <a:gd name="connsiteX35" fmla="*/ 2420911 w 3402767"/>
                  <a:gd name="connsiteY35" fmla="*/ 1472324 h 2791459"/>
                  <a:gd name="connsiteX36" fmla="*/ 2413416 w 3402767"/>
                  <a:gd name="connsiteY36" fmla="*/ 1517295 h 2791459"/>
                  <a:gd name="connsiteX37" fmla="*/ 2375941 w 3402767"/>
                  <a:gd name="connsiteY37" fmla="*/ 1622226 h 2791459"/>
                  <a:gd name="connsiteX38" fmla="*/ 2360951 w 3402767"/>
                  <a:gd name="connsiteY38" fmla="*/ 1674692 h 2791459"/>
                  <a:gd name="connsiteX39" fmla="*/ 2353455 w 3402767"/>
                  <a:gd name="connsiteY39" fmla="*/ 1697177 h 2791459"/>
                  <a:gd name="connsiteX40" fmla="*/ 2368446 w 3402767"/>
                  <a:gd name="connsiteY40" fmla="*/ 1674692 h 2791459"/>
                  <a:gd name="connsiteX41" fmla="*/ 2428406 w 3402767"/>
                  <a:gd name="connsiteY41" fmla="*/ 1622226 h 2791459"/>
                  <a:gd name="connsiteX42" fmla="*/ 2450892 w 3402767"/>
                  <a:gd name="connsiteY42" fmla="*/ 1614731 h 2791459"/>
                  <a:gd name="connsiteX43" fmla="*/ 2540833 w 3402767"/>
                  <a:gd name="connsiteY43" fmla="*/ 1592246 h 2791459"/>
                  <a:gd name="connsiteX44" fmla="*/ 2600793 w 3402767"/>
                  <a:gd name="connsiteY44" fmla="*/ 1584751 h 2791459"/>
                  <a:gd name="connsiteX45" fmla="*/ 2653259 w 3402767"/>
                  <a:gd name="connsiteY45" fmla="*/ 1577256 h 2791459"/>
                  <a:gd name="connsiteX46" fmla="*/ 2908092 w 3402767"/>
                  <a:gd name="connsiteY46" fmla="*/ 1592246 h 2791459"/>
                  <a:gd name="connsiteX47" fmla="*/ 2960557 w 3402767"/>
                  <a:gd name="connsiteY47" fmla="*/ 1607236 h 2791459"/>
                  <a:gd name="connsiteX48" fmla="*/ 2998033 w 3402767"/>
                  <a:gd name="connsiteY48" fmla="*/ 1614731 h 2791459"/>
                  <a:gd name="connsiteX49" fmla="*/ 3028013 w 3402767"/>
                  <a:gd name="connsiteY49" fmla="*/ 1629721 h 2791459"/>
                  <a:gd name="connsiteX50" fmla="*/ 3125449 w 3402767"/>
                  <a:gd name="connsiteY50" fmla="*/ 1682187 h 2791459"/>
                  <a:gd name="connsiteX51" fmla="*/ 3170419 w 3402767"/>
                  <a:gd name="connsiteY51" fmla="*/ 1697177 h 2791459"/>
                  <a:gd name="connsiteX52" fmla="*/ 3267855 w 3402767"/>
                  <a:gd name="connsiteY52" fmla="*/ 1764633 h 2791459"/>
                  <a:gd name="connsiteX53" fmla="*/ 3305331 w 3402767"/>
                  <a:gd name="connsiteY53" fmla="*/ 1794613 h 2791459"/>
                  <a:gd name="connsiteX54" fmla="*/ 3335311 w 3402767"/>
                  <a:gd name="connsiteY54" fmla="*/ 1847079 h 2791459"/>
                  <a:gd name="connsiteX55" fmla="*/ 3342806 w 3402767"/>
                  <a:gd name="connsiteY55" fmla="*/ 1877059 h 2791459"/>
                  <a:gd name="connsiteX56" fmla="*/ 3365292 w 3402767"/>
                  <a:gd name="connsiteY56" fmla="*/ 1922029 h 2791459"/>
                  <a:gd name="connsiteX57" fmla="*/ 3372787 w 3402767"/>
                  <a:gd name="connsiteY57" fmla="*/ 1952010 h 2791459"/>
                  <a:gd name="connsiteX58" fmla="*/ 3387777 w 3402767"/>
                  <a:gd name="connsiteY58" fmla="*/ 1989485 h 2791459"/>
                  <a:gd name="connsiteX59" fmla="*/ 3395272 w 3402767"/>
                  <a:gd name="connsiteY59" fmla="*/ 2041951 h 2791459"/>
                  <a:gd name="connsiteX60" fmla="*/ 3402767 w 3402767"/>
                  <a:gd name="connsiteY60" fmla="*/ 2071931 h 2791459"/>
                  <a:gd name="connsiteX61" fmla="*/ 3395272 w 3402767"/>
                  <a:gd name="connsiteY61" fmla="*/ 2259308 h 2791459"/>
                  <a:gd name="connsiteX62" fmla="*/ 3372787 w 3402767"/>
                  <a:gd name="connsiteY62" fmla="*/ 2334259 h 2791459"/>
                  <a:gd name="connsiteX63" fmla="*/ 3320321 w 3402767"/>
                  <a:gd name="connsiteY63" fmla="*/ 2424200 h 2791459"/>
                  <a:gd name="connsiteX64" fmla="*/ 3282846 w 3402767"/>
                  <a:gd name="connsiteY64" fmla="*/ 2499151 h 2791459"/>
                  <a:gd name="connsiteX65" fmla="*/ 3275351 w 3402767"/>
                  <a:gd name="connsiteY65" fmla="*/ 2521636 h 2791459"/>
                  <a:gd name="connsiteX66" fmla="*/ 3237875 w 3402767"/>
                  <a:gd name="connsiteY66" fmla="*/ 2596587 h 2791459"/>
                  <a:gd name="connsiteX67" fmla="*/ 3222885 w 3402767"/>
                  <a:gd name="connsiteY67" fmla="*/ 2626567 h 2791459"/>
                  <a:gd name="connsiteX68" fmla="*/ 3200400 w 3402767"/>
                  <a:gd name="connsiteY68" fmla="*/ 2649052 h 2791459"/>
                  <a:gd name="connsiteX69" fmla="*/ 3132944 w 3402767"/>
                  <a:gd name="connsiteY69" fmla="*/ 2724003 h 2791459"/>
                  <a:gd name="connsiteX70" fmla="*/ 3050498 w 3402767"/>
                  <a:gd name="connsiteY70" fmla="*/ 2753983 h 2791459"/>
                  <a:gd name="connsiteX71" fmla="*/ 2975547 w 3402767"/>
                  <a:gd name="connsiteY71" fmla="*/ 2768974 h 2791459"/>
                  <a:gd name="connsiteX72" fmla="*/ 2953062 w 3402767"/>
                  <a:gd name="connsiteY72" fmla="*/ 2776469 h 2791459"/>
                  <a:gd name="connsiteX73" fmla="*/ 2945567 w 3402767"/>
                  <a:gd name="connsiteY73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644577 w 3402767"/>
                  <a:gd name="connsiteY11" fmla="*/ 3288 h 2791459"/>
                  <a:gd name="connsiteX12" fmla="*/ 884419 w 3402767"/>
                  <a:gd name="connsiteY12" fmla="*/ 10783 h 2791459"/>
                  <a:gd name="connsiteX13" fmla="*/ 1259174 w 3402767"/>
                  <a:gd name="connsiteY13" fmla="*/ 25774 h 2791459"/>
                  <a:gd name="connsiteX14" fmla="*/ 1341619 w 3402767"/>
                  <a:gd name="connsiteY14" fmla="*/ 55754 h 2791459"/>
                  <a:gd name="connsiteX15" fmla="*/ 1371600 w 3402767"/>
                  <a:gd name="connsiteY15" fmla="*/ 63249 h 2791459"/>
                  <a:gd name="connsiteX16" fmla="*/ 1439055 w 3402767"/>
                  <a:gd name="connsiteY16" fmla="*/ 93229 h 2791459"/>
                  <a:gd name="connsiteX17" fmla="*/ 1588957 w 3402767"/>
                  <a:gd name="connsiteY17" fmla="*/ 145695 h 2791459"/>
                  <a:gd name="connsiteX18" fmla="*/ 1663908 w 3402767"/>
                  <a:gd name="connsiteY18" fmla="*/ 183170 h 2791459"/>
                  <a:gd name="connsiteX19" fmla="*/ 1738859 w 3402767"/>
                  <a:gd name="connsiteY19" fmla="*/ 235636 h 2791459"/>
                  <a:gd name="connsiteX20" fmla="*/ 1813810 w 3402767"/>
                  <a:gd name="connsiteY20" fmla="*/ 295597 h 2791459"/>
                  <a:gd name="connsiteX21" fmla="*/ 1858780 w 3402767"/>
                  <a:gd name="connsiteY21" fmla="*/ 325577 h 2791459"/>
                  <a:gd name="connsiteX22" fmla="*/ 2046157 w 3402767"/>
                  <a:gd name="connsiteY22" fmla="*/ 497964 h 2791459"/>
                  <a:gd name="connsiteX23" fmla="*/ 2106118 w 3402767"/>
                  <a:gd name="connsiteY23" fmla="*/ 557924 h 2791459"/>
                  <a:gd name="connsiteX24" fmla="*/ 2188564 w 3402767"/>
                  <a:gd name="connsiteY24" fmla="*/ 655361 h 2791459"/>
                  <a:gd name="connsiteX25" fmla="*/ 2211049 w 3402767"/>
                  <a:gd name="connsiteY25" fmla="*/ 692836 h 2791459"/>
                  <a:gd name="connsiteX26" fmla="*/ 2233534 w 3402767"/>
                  <a:gd name="connsiteY26" fmla="*/ 707826 h 2791459"/>
                  <a:gd name="connsiteX27" fmla="*/ 2271010 w 3402767"/>
                  <a:gd name="connsiteY27" fmla="*/ 775282 h 2791459"/>
                  <a:gd name="connsiteX28" fmla="*/ 2293495 w 3402767"/>
                  <a:gd name="connsiteY28" fmla="*/ 820252 h 2791459"/>
                  <a:gd name="connsiteX29" fmla="*/ 2315980 w 3402767"/>
                  <a:gd name="connsiteY29" fmla="*/ 842738 h 2791459"/>
                  <a:gd name="connsiteX30" fmla="*/ 2330970 w 3402767"/>
                  <a:gd name="connsiteY30" fmla="*/ 872718 h 2791459"/>
                  <a:gd name="connsiteX31" fmla="*/ 2383436 w 3402767"/>
                  <a:gd name="connsiteY31" fmla="*/ 1015124 h 2791459"/>
                  <a:gd name="connsiteX32" fmla="*/ 2398426 w 3402767"/>
                  <a:gd name="connsiteY32" fmla="*/ 1060095 h 2791459"/>
                  <a:gd name="connsiteX33" fmla="*/ 2428406 w 3402767"/>
                  <a:gd name="connsiteY33" fmla="*/ 1165026 h 2791459"/>
                  <a:gd name="connsiteX34" fmla="*/ 2420911 w 3402767"/>
                  <a:gd name="connsiteY34" fmla="*/ 1472324 h 2791459"/>
                  <a:gd name="connsiteX35" fmla="*/ 2413416 w 3402767"/>
                  <a:gd name="connsiteY35" fmla="*/ 1517295 h 2791459"/>
                  <a:gd name="connsiteX36" fmla="*/ 2375941 w 3402767"/>
                  <a:gd name="connsiteY36" fmla="*/ 1622226 h 2791459"/>
                  <a:gd name="connsiteX37" fmla="*/ 2360951 w 3402767"/>
                  <a:gd name="connsiteY37" fmla="*/ 1674692 h 2791459"/>
                  <a:gd name="connsiteX38" fmla="*/ 2353455 w 3402767"/>
                  <a:gd name="connsiteY38" fmla="*/ 1697177 h 2791459"/>
                  <a:gd name="connsiteX39" fmla="*/ 2368446 w 3402767"/>
                  <a:gd name="connsiteY39" fmla="*/ 1674692 h 2791459"/>
                  <a:gd name="connsiteX40" fmla="*/ 2428406 w 3402767"/>
                  <a:gd name="connsiteY40" fmla="*/ 1622226 h 2791459"/>
                  <a:gd name="connsiteX41" fmla="*/ 2450892 w 3402767"/>
                  <a:gd name="connsiteY41" fmla="*/ 1614731 h 2791459"/>
                  <a:gd name="connsiteX42" fmla="*/ 2540833 w 3402767"/>
                  <a:gd name="connsiteY42" fmla="*/ 1592246 h 2791459"/>
                  <a:gd name="connsiteX43" fmla="*/ 2600793 w 3402767"/>
                  <a:gd name="connsiteY43" fmla="*/ 1584751 h 2791459"/>
                  <a:gd name="connsiteX44" fmla="*/ 2653259 w 3402767"/>
                  <a:gd name="connsiteY44" fmla="*/ 1577256 h 2791459"/>
                  <a:gd name="connsiteX45" fmla="*/ 2908092 w 3402767"/>
                  <a:gd name="connsiteY45" fmla="*/ 1592246 h 2791459"/>
                  <a:gd name="connsiteX46" fmla="*/ 2960557 w 3402767"/>
                  <a:gd name="connsiteY46" fmla="*/ 1607236 h 2791459"/>
                  <a:gd name="connsiteX47" fmla="*/ 2998033 w 3402767"/>
                  <a:gd name="connsiteY47" fmla="*/ 1614731 h 2791459"/>
                  <a:gd name="connsiteX48" fmla="*/ 3028013 w 3402767"/>
                  <a:gd name="connsiteY48" fmla="*/ 1629721 h 2791459"/>
                  <a:gd name="connsiteX49" fmla="*/ 3125449 w 3402767"/>
                  <a:gd name="connsiteY49" fmla="*/ 1682187 h 2791459"/>
                  <a:gd name="connsiteX50" fmla="*/ 3170419 w 3402767"/>
                  <a:gd name="connsiteY50" fmla="*/ 1697177 h 2791459"/>
                  <a:gd name="connsiteX51" fmla="*/ 3267855 w 3402767"/>
                  <a:gd name="connsiteY51" fmla="*/ 1764633 h 2791459"/>
                  <a:gd name="connsiteX52" fmla="*/ 3305331 w 3402767"/>
                  <a:gd name="connsiteY52" fmla="*/ 1794613 h 2791459"/>
                  <a:gd name="connsiteX53" fmla="*/ 3335311 w 3402767"/>
                  <a:gd name="connsiteY53" fmla="*/ 1847079 h 2791459"/>
                  <a:gd name="connsiteX54" fmla="*/ 3342806 w 3402767"/>
                  <a:gd name="connsiteY54" fmla="*/ 1877059 h 2791459"/>
                  <a:gd name="connsiteX55" fmla="*/ 3365292 w 3402767"/>
                  <a:gd name="connsiteY55" fmla="*/ 1922029 h 2791459"/>
                  <a:gd name="connsiteX56" fmla="*/ 3372787 w 3402767"/>
                  <a:gd name="connsiteY56" fmla="*/ 1952010 h 2791459"/>
                  <a:gd name="connsiteX57" fmla="*/ 3387777 w 3402767"/>
                  <a:gd name="connsiteY57" fmla="*/ 1989485 h 2791459"/>
                  <a:gd name="connsiteX58" fmla="*/ 3395272 w 3402767"/>
                  <a:gd name="connsiteY58" fmla="*/ 2041951 h 2791459"/>
                  <a:gd name="connsiteX59" fmla="*/ 3402767 w 3402767"/>
                  <a:gd name="connsiteY59" fmla="*/ 2071931 h 2791459"/>
                  <a:gd name="connsiteX60" fmla="*/ 3395272 w 3402767"/>
                  <a:gd name="connsiteY60" fmla="*/ 2259308 h 2791459"/>
                  <a:gd name="connsiteX61" fmla="*/ 3372787 w 3402767"/>
                  <a:gd name="connsiteY61" fmla="*/ 2334259 h 2791459"/>
                  <a:gd name="connsiteX62" fmla="*/ 3320321 w 3402767"/>
                  <a:gd name="connsiteY62" fmla="*/ 2424200 h 2791459"/>
                  <a:gd name="connsiteX63" fmla="*/ 3282846 w 3402767"/>
                  <a:gd name="connsiteY63" fmla="*/ 2499151 h 2791459"/>
                  <a:gd name="connsiteX64" fmla="*/ 3275351 w 3402767"/>
                  <a:gd name="connsiteY64" fmla="*/ 2521636 h 2791459"/>
                  <a:gd name="connsiteX65" fmla="*/ 3237875 w 3402767"/>
                  <a:gd name="connsiteY65" fmla="*/ 2596587 h 2791459"/>
                  <a:gd name="connsiteX66" fmla="*/ 3222885 w 3402767"/>
                  <a:gd name="connsiteY66" fmla="*/ 2626567 h 2791459"/>
                  <a:gd name="connsiteX67" fmla="*/ 3200400 w 3402767"/>
                  <a:gd name="connsiteY67" fmla="*/ 2649052 h 2791459"/>
                  <a:gd name="connsiteX68" fmla="*/ 3132944 w 3402767"/>
                  <a:gd name="connsiteY68" fmla="*/ 2724003 h 2791459"/>
                  <a:gd name="connsiteX69" fmla="*/ 3050498 w 3402767"/>
                  <a:gd name="connsiteY69" fmla="*/ 2753983 h 2791459"/>
                  <a:gd name="connsiteX70" fmla="*/ 2975547 w 3402767"/>
                  <a:gd name="connsiteY70" fmla="*/ 2768974 h 2791459"/>
                  <a:gd name="connsiteX71" fmla="*/ 2953062 w 3402767"/>
                  <a:gd name="connsiteY71" fmla="*/ 2776469 h 2791459"/>
                  <a:gd name="connsiteX72" fmla="*/ 2945567 w 3402767"/>
                  <a:gd name="connsiteY72" fmla="*/ 2791459 h 2791459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371600 w 3402767"/>
                  <a:gd name="connsiteY14" fmla="*/ 59961 h 2788171"/>
                  <a:gd name="connsiteX15" fmla="*/ 1439055 w 3402767"/>
                  <a:gd name="connsiteY15" fmla="*/ 89941 h 2788171"/>
                  <a:gd name="connsiteX16" fmla="*/ 1588957 w 3402767"/>
                  <a:gd name="connsiteY16" fmla="*/ 142407 h 2788171"/>
                  <a:gd name="connsiteX17" fmla="*/ 1663908 w 3402767"/>
                  <a:gd name="connsiteY17" fmla="*/ 179882 h 2788171"/>
                  <a:gd name="connsiteX18" fmla="*/ 1738859 w 3402767"/>
                  <a:gd name="connsiteY18" fmla="*/ 232348 h 2788171"/>
                  <a:gd name="connsiteX19" fmla="*/ 1813810 w 3402767"/>
                  <a:gd name="connsiteY19" fmla="*/ 292309 h 2788171"/>
                  <a:gd name="connsiteX20" fmla="*/ 1858780 w 3402767"/>
                  <a:gd name="connsiteY20" fmla="*/ 322289 h 2788171"/>
                  <a:gd name="connsiteX21" fmla="*/ 2046157 w 3402767"/>
                  <a:gd name="connsiteY21" fmla="*/ 494676 h 2788171"/>
                  <a:gd name="connsiteX22" fmla="*/ 2106118 w 3402767"/>
                  <a:gd name="connsiteY22" fmla="*/ 554636 h 2788171"/>
                  <a:gd name="connsiteX23" fmla="*/ 2188564 w 3402767"/>
                  <a:gd name="connsiteY23" fmla="*/ 652073 h 2788171"/>
                  <a:gd name="connsiteX24" fmla="*/ 2211049 w 3402767"/>
                  <a:gd name="connsiteY24" fmla="*/ 689548 h 2788171"/>
                  <a:gd name="connsiteX25" fmla="*/ 2233534 w 3402767"/>
                  <a:gd name="connsiteY25" fmla="*/ 704538 h 2788171"/>
                  <a:gd name="connsiteX26" fmla="*/ 2271010 w 3402767"/>
                  <a:gd name="connsiteY26" fmla="*/ 771994 h 2788171"/>
                  <a:gd name="connsiteX27" fmla="*/ 2293495 w 3402767"/>
                  <a:gd name="connsiteY27" fmla="*/ 816964 h 2788171"/>
                  <a:gd name="connsiteX28" fmla="*/ 2315980 w 3402767"/>
                  <a:gd name="connsiteY28" fmla="*/ 839450 h 2788171"/>
                  <a:gd name="connsiteX29" fmla="*/ 2330970 w 3402767"/>
                  <a:gd name="connsiteY29" fmla="*/ 869430 h 2788171"/>
                  <a:gd name="connsiteX30" fmla="*/ 2383436 w 3402767"/>
                  <a:gd name="connsiteY30" fmla="*/ 1011836 h 2788171"/>
                  <a:gd name="connsiteX31" fmla="*/ 2398426 w 3402767"/>
                  <a:gd name="connsiteY31" fmla="*/ 1056807 h 2788171"/>
                  <a:gd name="connsiteX32" fmla="*/ 2428406 w 3402767"/>
                  <a:gd name="connsiteY32" fmla="*/ 1161738 h 2788171"/>
                  <a:gd name="connsiteX33" fmla="*/ 2420911 w 3402767"/>
                  <a:gd name="connsiteY33" fmla="*/ 1469036 h 2788171"/>
                  <a:gd name="connsiteX34" fmla="*/ 2413416 w 3402767"/>
                  <a:gd name="connsiteY34" fmla="*/ 1514007 h 2788171"/>
                  <a:gd name="connsiteX35" fmla="*/ 2375941 w 3402767"/>
                  <a:gd name="connsiteY35" fmla="*/ 1618938 h 2788171"/>
                  <a:gd name="connsiteX36" fmla="*/ 2360951 w 3402767"/>
                  <a:gd name="connsiteY36" fmla="*/ 1671404 h 2788171"/>
                  <a:gd name="connsiteX37" fmla="*/ 2353455 w 3402767"/>
                  <a:gd name="connsiteY37" fmla="*/ 1693889 h 2788171"/>
                  <a:gd name="connsiteX38" fmla="*/ 2368446 w 3402767"/>
                  <a:gd name="connsiteY38" fmla="*/ 1671404 h 2788171"/>
                  <a:gd name="connsiteX39" fmla="*/ 2428406 w 3402767"/>
                  <a:gd name="connsiteY39" fmla="*/ 1618938 h 2788171"/>
                  <a:gd name="connsiteX40" fmla="*/ 2450892 w 3402767"/>
                  <a:gd name="connsiteY40" fmla="*/ 1611443 h 2788171"/>
                  <a:gd name="connsiteX41" fmla="*/ 2540833 w 3402767"/>
                  <a:gd name="connsiteY41" fmla="*/ 1588958 h 2788171"/>
                  <a:gd name="connsiteX42" fmla="*/ 2600793 w 3402767"/>
                  <a:gd name="connsiteY42" fmla="*/ 1581463 h 2788171"/>
                  <a:gd name="connsiteX43" fmla="*/ 2653259 w 3402767"/>
                  <a:gd name="connsiteY43" fmla="*/ 1573968 h 2788171"/>
                  <a:gd name="connsiteX44" fmla="*/ 2908092 w 3402767"/>
                  <a:gd name="connsiteY44" fmla="*/ 1588958 h 2788171"/>
                  <a:gd name="connsiteX45" fmla="*/ 2960557 w 3402767"/>
                  <a:gd name="connsiteY45" fmla="*/ 1603948 h 2788171"/>
                  <a:gd name="connsiteX46" fmla="*/ 2998033 w 3402767"/>
                  <a:gd name="connsiteY46" fmla="*/ 1611443 h 2788171"/>
                  <a:gd name="connsiteX47" fmla="*/ 3028013 w 3402767"/>
                  <a:gd name="connsiteY47" fmla="*/ 1626433 h 2788171"/>
                  <a:gd name="connsiteX48" fmla="*/ 3125449 w 3402767"/>
                  <a:gd name="connsiteY48" fmla="*/ 1678899 h 2788171"/>
                  <a:gd name="connsiteX49" fmla="*/ 3170419 w 3402767"/>
                  <a:gd name="connsiteY49" fmla="*/ 1693889 h 2788171"/>
                  <a:gd name="connsiteX50" fmla="*/ 3267855 w 3402767"/>
                  <a:gd name="connsiteY50" fmla="*/ 1761345 h 2788171"/>
                  <a:gd name="connsiteX51" fmla="*/ 3305331 w 3402767"/>
                  <a:gd name="connsiteY51" fmla="*/ 1791325 h 2788171"/>
                  <a:gd name="connsiteX52" fmla="*/ 3335311 w 3402767"/>
                  <a:gd name="connsiteY52" fmla="*/ 1843791 h 2788171"/>
                  <a:gd name="connsiteX53" fmla="*/ 3342806 w 3402767"/>
                  <a:gd name="connsiteY53" fmla="*/ 1873771 h 2788171"/>
                  <a:gd name="connsiteX54" fmla="*/ 3365292 w 3402767"/>
                  <a:gd name="connsiteY54" fmla="*/ 1918741 h 2788171"/>
                  <a:gd name="connsiteX55" fmla="*/ 3372787 w 3402767"/>
                  <a:gd name="connsiteY55" fmla="*/ 1948722 h 2788171"/>
                  <a:gd name="connsiteX56" fmla="*/ 3387777 w 3402767"/>
                  <a:gd name="connsiteY56" fmla="*/ 1986197 h 2788171"/>
                  <a:gd name="connsiteX57" fmla="*/ 3395272 w 3402767"/>
                  <a:gd name="connsiteY57" fmla="*/ 2038663 h 2788171"/>
                  <a:gd name="connsiteX58" fmla="*/ 3402767 w 3402767"/>
                  <a:gd name="connsiteY58" fmla="*/ 2068643 h 2788171"/>
                  <a:gd name="connsiteX59" fmla="*/ 3395272 w 3402767"/>
                  <a:gd name="connsiteY59" fmla="*/ 2256020 h 2788171"/>
                  <a:gd name="connsiteX60" fmla="*/ 3372787 w 3402767"/>
                  <a:gd name="connsiteY60" fmla="*/ 2330971 h 2788171"/>
                  <a:gd name="connsiteX61" fmla="*/ 3320321 w 3402767"/>
                  <a:gd name="connsiteY61" fmla="*/ 2420912 h 2788171"/>
                  <a:gd name="connsiteX62" fmla="*/ 3282846 w 3402767"/>
                  <a:gd name="connsiteY62" fmla="*/ 2495863 h 2788171"/>
                  <a:gd name="connsiteX63" fmla="*/ 3275351 w 3402767"/>
                  <a:gd name="connsiteY63" fmla="*/ 2518348 h 2788171"/>
                  <a:gd name="connsiteX64" fmla="*/ 3237875 w 3402767"/>
                  <a:gd name="connsiteY64" fmla="*/ 2593299 h 2788171"/>
                  <a:gd name="connsiteX65" fmla="*/ 3222885 w 3402767"/>
                  <a:gd name="connsiteY65" fmla="*/ 2623279 h 2788171"/>
                  <a:gd name="connsiteX66" fmla="*/ 3200400 w 3402767"/>
                  <a:gd name="connsiteY66" fmla="*/ 2645764 h 2788171"/>
                  <a:gd name="connsiteX67" fmla="*/ 3132944 w 3402767"/>
                  <a:gd name="connsiteY67" fmla="*/ 2720715 h 2788171"/>
                  <a:gd name="connsiteX68" fmla="*/ 3050498 w 3402767"/>
                  <a:gd name="connsiteY68" fmla="*/ 2750695 h 2788171"/>
                  <a:gd name="connsiteX69" fmla="*/ 2975547 w 3402767"/>
                  <a:gd name="connsiteY69" fmla="*/ 2765686 h 2788171"/>
                  <a:gd name="connsiteX70" fmla="*/ 2953062 w 3402767"/>
                  <a:gd name="connsiteY70" fmla="*/ 2773181 h 2788171"/>
                  <a:gd name="connsiteX71" fmla="*/ 2945567 w 3402767"/>
                  <a:gd name="connsiteY7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439055 w 3402767"/>
                  <a:gd name="connsiteY14" fmla="*/ 89941 h 2788171"/>
                  <a:gd name="connsiteX15" fmla="*/ 1588957 w 3402767"/>
                  <a:gd name="connsiteY15" fmla="*/ 142407 h 2788171"/>
                  <a:gd name="connsiteX16" fmla="*/ 1663908 w 3402767"/>
                  <a:gd name="connsiteY16" fmla="*/ 179882 h 2788171"/>
                  <a:gd name="connsiteX17" fmla="*/ 1738859 w 3402767"/>
                  <a:gd name="connsiteY17" fmla="*/ 232348 h 2788171"/>
                  <a:gd name="connsiteX18" fmla="*/ 1813810 w 3402767"/>
                  <a:gd name="connsiteY18" fmla="*/ 292309 h 2788171"/>
                  <a:gd name="connsiteX19" fmla="*/ 1858780 w 3402767"/>
                  <a:gd name="connsiteY19" fmla="*/ 322289 h 2788171"/>
                  <a:gd name="connsiteX20" fmla="*/ 2046157 w 3402767"/>
                  <a:gd name="connsiteY20" fmla="*/ 494676 h 2788171"/>
                  <a:gd name="connsiteX21" fmla="*/ 2106118 w 3402767"/>
                  <a:gd name="connsiteY21" fmla="*/ 554636 h 2788171"/>
                  <a:gd name="connsiteX22" fmla="*/ 2188564 w 3402767"/>
                  <a:gd name="connsiteY22" fmla="*/ 652073 h 2788171"/>
                  <a:gd name="connsiteX23" fmla="*/ 2211049 w 3402767"/>
                  <a:gd name="connsiteY23" fmla="*/ 689548 h 2788171"/>
                  <a:gd name="connsiteX24" fmla="*/ 2233534 w 3402767"/>
                  <a:gd name="connsiteY24" fmla="*/ 704538 h 2788171"/>
                  <a:gd name="connsiteX25" fmla="*/ 2271010 w 3402767"/>
                  <a:gd name="connsiteY25" fmla="*/ 771994 h 2788171"/>
                  <a:gd name="connsiteX26" fmla="*/ 2293495 w 3402767"/>
                  <a:gd name="connsiteY26" fmla="*/ 816964 h 2788171"/>
                  <a:gd name="connsiteX27" fmla="*/ 2315980 w 3402767"/>
                  <a:gd name="connsiteY27" fmla="*/ 839450 h 2788171"/>
                  <a:gd name="connsiteX28" fmla="*/ 2330970 w 3402767"/>
                  <a:gd name="connsiteY28" fmla="*/ 869430 h 2788171"/>
                  <a:gd name="connsiteX29" fmla="*/ 2383436 w 3402767"/>
                  <a:gd name="connsiteY29" fmla="*/ 1011836 h 2788171"/>
                  <a:gd name="connsiteX30" fmla="*/ 2398426 w 3402767"/>
                  <a:gd name="connsiteY30" fmla="*/ 1056807 h 2788171"/>
                  <a:gd name="connsiteX31" fmla="*/ 2428406 w 3402767"/>
                  <a:gd name="connsiteY31" fmla="*/ 1161738 h 2788171"/>
                  <a:gd name="connsiteX32" fmla="*/ 2420911 w 3402767"/>
                  <a:gd name="connsiteY32" fmla="*/ 1469036 h 2788171"/>
                  <a:gd name="connsiteX33" fmla="*/ 2413416 w 3402767"/>
                  <a:gd name="connsiteY33" fmla="*/ 1514007 h 2788171"/>
                  <a:gd name="connsiteX34" fmla="*/ 2375941 w 3402767"/>
                  <a:gd name="connsiteY34" fmla="*/ 1618938 h 2788171"/>
                  <a:gd name="connsiteX35" fmla="*/ 2360951 w 3402767"/>
                  <a:gd name="connsiteY35" fmla="*/ 1671404 h 2788171"/>
                  <a:gd name="connsiteX36" fmla="*/ 2353455 w 3402767"/>
                  <a:gd name="connsiteY36" fmla="*/ 1693889 h 2788171"/>
                  <a:gd name="connsiteX37" fmla="*/ 2368446 w 3402767"/>
                  <a:gd name="connsiteY37" fmla="*/ 1671404 h 2788171"/>
                  <a:gd name="connsiteX38" fmla="*/ 2428406 w 3402767"/>
                  <a:gd name="connsiteY38" fmla="*/ 1618938 h 2788171"/>
                  <a:gd name="connsiteX39" fmla="*/ 2450892 w 3402767"/>
                  <a:gd name="connsiteY39" fmla="*/ 1611443 h 2788171"/>
                  <a:gd name="connsiteX40" fmla="*/ 2540833 w 3402767"/>
                  <a:gd name="connsiteY40" fmla="*/ 1588958 h 2788171"/>
                  <a:gd name="connsiteX41" fmla="*/ 2600793 w 3402767"/>
                  <a:gd name="connsiteY41" fmla="*/ 1581463 h 2788171"/>
                  <a:gd name="connsiteX42" fmla="*/ 2653259 w 3402767"/>
                  <a:gd name="connsiteY42" fmla="*/ 1573968 h 2788171"/>
                  <a:gd name="connsiteX43" fmla="*/ 2908092 w 3402767"/>
                  <a:gd name="connsiteY43" fmla="*/ 1588958 h 2788171"/>
                  <a:gd name="connsiteX44" fmla="*/ 2960557 w 3402767"/>
                  <a:gd name="connsiteY44" fmla="*/ 1603948 h 2788171"/>
                  <a:gd name="connsiteX45" fmla="*/ 2998033 w 3402767"/>
                  <a:gd name="connsiteY45" fmla="*/ 1611443 h 2788171"/>
                  <a:gd name="connsiteX46" fmla="*/ 3028013 w 3402767"/>
                  <a:gd name="connsiteY46" fmla="*/ 1626433 h 2788171"/>
                  <a:gd name="connsiteX47" fmla="*/ 3125449 w 3402767"/>
                  <a:gd name="connsiteY47" fmla="*/ 1678899 h 2788171"/>
                  <a:gd name="connsiteX48" fmla="*/ 3170419 w 3402767"/>
                  <a:gd name="connsiteY48" fmla="*/ 1693889 h 2788171"/>
                  <a:gd name="connsiteX49" fmla="*/ 3267855 w 3402767"/>
                  <a:gd name="connsiteY49" fmla="*/ 1761345 h 2788171"/>
                  <a:gd name="connsiteX50" fmla="*/ 3305331 w 3402767"/>
                  <a:gd name="connsiteY50" fmla="*/ 1791325 h 2788171"/>
                  <a:gd name="connsiteX51" fmla="*/ 3335311 w 3402767"/>
                  <a:gd name="connsiteY51" fmla="*/ 1843791 h 2788171"/>
                  <a:gd name="connsiteX52" fmla="*/ 3342806 w 3402767"/>
                  <a:gd name="connsiteY52" fmla="*/ 1873771 h 2788171"/>
                  <a:gd name="connsiteX53" fmla="*/ 3365292 w 3402767"/>
                  <a:gd name="connsiteY53" fmla="*/ 1918741 h 2788171"/>
                  <a:gd name="connsiteX54" fmla="*/ 3372787 w 3402767"/>
                  <a:gd name="connsiteY54" fmla="*/ 1948722 h 2788171"/>
                  <a:gd name="connsiteX55" fmla="*/ 3387777 w 3402767"/>
                  <a:gd name="connsiteY55" fmla="*/ 1986197 h 2788171"/>
                  <a:gd name="connsiteX56" fmla="*/ 3395272 w 3402767"/>
                  <a:gd name="connsiteY56" fmla="*/ 2038663 h 2788171"/>
                  <a:gd name="connsiteX57" fmla="*/ 3402767 w 3402767"/>
                  <a:gd name="connsiteY57" fmla="*/ 2068643 h 2788171"/>
                  <a:gd name="connsiteX58" fmla="*/ 3395272 w 3402767"/>
                  <a:gd name="connsiteY58" fmla="*/ 2256020 h 2788171"/>
                  <a:gd name="connsiteX59" fmla="*/ 3372787 w 3402767"/>
                  <a:gd name="connsiteY59" fmla="*/ 2330971 h 2788171"/>
                  <a:gd name="connsiteX60" fmla="*/ 3320321 w 3402767"/>
                  <a:gd name="connsiteY60" fmla="*/ 2420912 h 2788171"/>
                  <a:gd name="connsiteX61" fmla="*/ 3282846 w 3402767"/>
                  <a:gd name="connsiteY61" fmla="*/ 2495863 h 2788171"/>
                  <a:gd name="connsiteX62" fmla="*/ 3275351 w 3402767"/>
                  <a:gd name="connsiteY62" fmla="*/ 2518348 h 2788171"/>
                  <a:gd name="connsiteX63" fmla="*/ 3237875 w 3402767"/>
                  <a:gd name="connsiteY63" fmla="*/ 2593299 h 2788171"/>
                  <a:gd name="connsiteX64" fmla="*/ 3222885 w 3402767"/>
                  <a:gd name="connsiteY64" fmla="*/ 2623279 h 2788171"/>
                  <a:gd name="connsiteX65" fmla="*/ 3200400 w 3402767"/>
                  <a:gd name="connsiteY65" fmla="*/ 2645764 h 2788171"/>
                  <a:gd name="connsiteX66" fmla="*/ 3132944 w 3402767"/>
                  <a:gd name="connsiteY66" fmla="*/ 2720715 h 2788171"/>
                  <a:gd name="connsiteX67" fmla="*/ 3050498 w 3402767"/>
                  <a:gd name="connsiteY67" fmla="*/ 2750695 h 2788171"/>
                  <a:gd name="connsiteX68" fmla="*/ 2975547 w 3402767"/>
                  <a:gd name="connsiteY68" fmla="*/ 2765686 h 2788171"/>
                  <a:gd name="connsiteX69" fmla="*/ 2953062 w 3402767"/>
                  <a:gd name="connsiteY69" fmla="*/ 2773181 h 2788171"/>
                  <a:gd name="connsiteX70" fmla="*/ 2945567 w 3402767"/>
                  <a:gd name="connsiteY7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588957 w 3402767"/>
                  <a:gd name="connsiteY14" fmla="*/ 142407 h 2788171"/>
                  <a:gd name="connsiteX15" fmla="*/ 1663908 w 3402767"/>
                  <a:gd name="connsiteY15" fmla="*/ 179882 h 2788171"/>
                  <a:gd name="connsiteX16" fmla="*/ 1738859 w 3402767"/>
                  <a:gd name="connsiteY16" fmla="*/ 232348 h 2788171"/>
                  <a:gd name="connsiteX17" fmla="*/ 1813810 w 3402767"/>
                  <a:gd name="connsiteY17" fmla="*/ 292309 h 2788171"/>
                  <a:gd name="connsiteX18" fmla="*/ 1858780 w 3402767"/>
                  <a:gd name="connsiteY18" fmla="*/ 322289 h 2788171"/>
                  <a:gd name="connsiteX19" fmla="*/ 2046157 w 3402767"/>
                  <a:gd name="connsiteY19" fmla="*/ 494676 h 2788171"/>
                  <a:gd name="connsiteX20" fmla="*/ 2106118 w 3402767"/>
                  <a:gd name="connsiteY20" fmla="*/ 554636 h 2788171"/>
                  <a:gd name="connsiteX21" fmla="*/ 2188564 w 3402767"/>
                  <a:gd name="connsiteY21" fmla="*/ 652073 h 2788171"/>
                  <a:gd name="connsiteX22" fmla="*/ 2211049 w 3402767"/>
                  <a:gd name="connsiteY22" fmla="*/ 689548 h 2788171"/>
                  <a:gd name="connsiteX23" fmla="*/ 2233534 w 3402767"/>
                  <a:gd name="connsiteY23" fmla="*/ 704538 h 2788171"/>
                  <a:gd name="connsiteX24" fmla="*/ 2271010 w 3402767"/>
                  <a:gd name="connsiteY24" fmla="*/ 771994 h 2788171"/>
                  <a:gd name="connsiteX25" fmla="*/ 2293495 w 3402767"/>
                  <a:gd name="connsiteY25" fmla="*/ 816964 h 2788171"/>
                  <a:gd name="connsiteX26" fmla="*/ 2315980 w 3402767"/>
                  <a:gd name="connsiteY26" fmla="*/ 839450 h 2788171"/>
                  <a:gd name="connsiteX27" fmla="*/ 2330970 w 3402767"/>
                  <a:gd name="connsiteY27" fmla="*/ 869430 h 2788171"/>
                  <a:gd name="connsiteX28" fmla="*/ 2383436 w 3402767"/>
                  <a:gd name="connsiteY28" fmla="*/ 1011836 h 2788171"/>
                  <a:gd name="connsiteX29" fmla="*/ 2398426 w 3402767"/>
                  <a:gd name="connsiteY29" fmla="*/ 1056807 h 2788171"/>
                  <a:gd name="connsiteX30" fmla="*/ 2428406 w 3402767"/>
                  <a:gd name="connsiteY30" fmla="*/ 1161738 h 2788171"/>
                  <a:gd name="connsiteX31" fmla="*/ 2420911 w 3402767"/>
                  <a:gd name="connsiteY31" fmla="*/ 1469036 h 2788171"/>
                  <a:gd name="connsiteX32" fmla="*/ 2413416 w 3402767"/>
                  <a:gd name="connsiteY32" fmla="*/ 1514007 h 2788171"/>
                  <a:gd name="connsiteX33" fmla="*/ 2375941 w 3402767"/>
                  <a:gd name="connsiteY33" fmla="*/ 1618938 h 2788171"/>
                  <a:gd name="connsiteX34" fmla="*/ 2360951 w 3402767"/>
                  <a:gd name="connsiteY34" fmla="*/ 1671404 h 2788171"/>
                  <a:gd name="connsiteX35" fmla="*/ 2353455 w 3402767"/>
                  <a:gd name="connsiteY35" fmla="*/ 1693889 h 2788171"/>
                  <a:gd name="connsiteX36" fmla="*/ 2368446 w 3402767"/>
                  <a:gd name="connsiteY36" fmla="*/ 1671404 h 2788171"/>
                  <a:gd name="connsiteX37" fmla="*/ 2428406 w 3402767"/>
                  <a:gd name="connsiteY37" fmla="*/ 1618938 h 2788171"/>
                  <a:gd name="connsiteX38" fmla="*/ 2450892 w 3402767"/>
                  <a:gd name="connsiteY38" fmla="*/ 1611443 h 2788171"/>
                  <a:gd name="connsiteX39" fmla="*/ 2540833 w 3402767"/>
                  <a:gd name="connsiteY39" fmla="*/ 1588958 h 2788171"/>
                  <a:gd name="connsiteX40" fmla="*/ 2600793 w 3402767"/>
                  <a:gd name="connsiteY40" fmla="*/ 1581463 h 2788171"/>
                  <a:gd name="connsiteX41" fmla="*/ 2653259 w 3402767"/>
                  <a:gd name="connsiteY41" fmla="*/ 1573968 h 2788171"/>
                  <a:gd name="connsiteX42" fmla="*/ 2908092 w 3402767"/>
                  <a:gd name="connsiteY42" fmla="*/ 1588958 h 2788171"/>
                  <a:gd name="connsiteX43" fmla="*/ 2960557 w 3402767"/>
                  <a:gd name="connsiteY43" fmla="*/ 1603948 h 2788171"/>
                  <a:gd name="connsiteX44" fmla="*/ 2998033 w 3402767"/>
                  <a:gd name="connsiteY44" fmla="*/ 1611443 h 2788171"/>
                  <a:gd name="connsiteX45" fmla="*/ 3028013 w 3402767"/>
                  <a:gd name="connsiteY45" fmla="*/ 1626433 h 2788171"/>
                  <a:gd name="connsiteX46" fmla="*/ 3125449 w 3402767"/>
                  <a:gd name="connsiteY46" fmla="*/ 1678899 h 2788171"/>
                  <a:gd name="connsiteX47" fmla="*/ 3170419 w 3402767"/>
                  <a:gd name="connsiteY47" fmla="*/ 1693889 h 2788171"/>
                  <a:gd name="connsiteX48" fmla="*/ 3267855 w 3402767"/>
                  <a:gd name="connsiteY48" fmla="*/ 1761345 h 2788171"/>
                  <a:gd name="connsiteX49" fmla="*/ 3305331 w 3402767"/>
                  <a:gd name="connsiteY49" fmla="*/ 1791325 h 2788171"/>
                  <a:gd name="connsiteX50" fmla="*/ 3335311 w 3402767"/>
                  <a:gd name="connsiteY50" fmla="*/ 1843791 h 2788171"/>
                  <a:gd name="connsiteX51" fmla="*/ 3342806 w 3402767"/>
                  <a:gd name="connsiteY51" fmla="*/ 1873771 h 2788171"/>
                  <a:gd name="connsiteX52" fmla="*/ 3365292 w 3402767"/>
                  <a:gd name="connsiteY52" fmla="*/ 1918741 h 2788171"/>
                  <a:gd name="connsiteX53" fmla="*/ 3372787 w 3402767"/>
                  <a:gd name="connsiteY53" fmla="*/ 1948722 h 2788171"/>
                  <a:gd name="connsiteX54" fmla="*/ 3387777 w 3402767"/>
                  <a:gd name="connsiteY54" fmla="*/ 1986197 h 2788171"/>
                  <a:gd name="connsiteX55" fmla="*/ 3395272 w 3402767"/>
                  <a:gd name="connsiteY55" fmla="*/ 2038663 h 2788171"/>
                  <a:gd name="connsiteX56" fmla="*/ 3402767 w 3402767"/>
                  <a:gd name="connsiteY56" fmla="*/ 2068643 h 2788171"/>
                  <a:gd name="connsiteX57" fmla="*/ 3395272 w 3402767"/>
                  <a:gd name="connsiteY57" fmla="*/ 2256020 h 2788171"/>
                  <a:gd name="connsiteX58" fmla="*/ 3372787 w 3402767"/>
                  <a:gd name="connsiteY58" fmla="*/ 2330971 h 2788171"/>
                  <a:gd name="connsiteX59" fmla="*/ 3320321 w 3402767"/>
                  <a:gd name="connsiteY59" fmla="*/ 2420912 h 2788171"/>
                  <a:gd name="connsiteX60" fmla="*/ 3282846 w 3402767"/>
                  <a:gd name="connsiteY60" fmla="*/ 2495863 h 2788171"/>
                  <a:gd name="connsiteX61" fmla="*/ 3275351 w 3402767"/>
                  <a:gd name="connsiteY61" fmla="*/ 2518348 h 2788171"/>
                  <a:gd name="connsiteX62" fmla="*/ 3237875 w 3402767"/>
                  <a:gd name="connsiteY62" fmla="*/ 2593299 h 2788171"/>
                  <a:gd name="connsiteX63" fmla="*/ 3222885 w 3402767"/>
                  <a:gd name="connsiteY63" fmla="*/ 2623279 h 2788171"/>
                  <a:gd name="connsiteX64" fmla="*/ 3200400 w 3402767"/>
                  <a:gd name="connsiteY64" fmla="*/ 2645764 h 2788171"/>
                  <a:gd name="connsiteX65" fmla="*/ 3132944 w 3402767"/>
                  <a:gd name="connsiteY65" fmla="*/ 2720715 h 2788171"/>
                  <a:gd name="connsiteX66" fmla="*/ 3050498 w 3402767"/>
                  <a:gd name="connsiteY66" fmla="*/ 2750695 h 2788171"/>
                  <a:gd name="connsiteX67" fmla="*/ 2975547 w 3402767"/>
                  <a:gd name="connsiteY67" fmla="*/ 2765686 h 2788171"/>
                  <a:gd name="connsiteX68" fmla="*/ 2953062 w 3402767"/>
                  <a:gd name="connsiteY68" fmla="*/ 2773181 h 2788171"/>
                  <a:gd name="connsiteX69" fmla="*/ 2945567 w 3402767"/>
                  <a:gd name="connsiteY6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738859 w 3402767"/>
                  <a:gd name="connsiteY15" fmla="*/ 232348 h 2788171"/>
                  <a:gd name="connsiteX16" fmla="*/ 1813810 w 3402767"/>
                  <a:gd name="connsiteY16" fmla="*/ 292309 h 2788171"/>
                  <a:gd name="connsiteX17" fmla="*/ 1858780 w 3402767"/>
                  <a:gd name="connsiteY17" fmla="*/ 322289 h 2788171"/>
                  <a:gd name="connsiteX18" fmla="*/ 2046157 w 3402767"/>
                  <a:gd name="connsiteY18" fmla="*/ 494676 h 2788171"/>
                  <a:gd name="connsiteX19" fmla="*/ 2106118 w 3402767"/>
                  <a:gd name="connsiteY19" fmla="*/ 554636 h 2788171"/>
                  <a:gd name="connsiteX20" fmla="*/ 2188564 w 3402767"/>
                  <a:gd name="connsiteY20" fmla="*/ 652073 h 2788171"/>
                  <a:gd name="connsiteX21" fmla="*/ 2211049 w 3402767"/>
                  <a:gd name="connsiteY21" fmla="*/ 689548 h 2788171"/>
                  <a:gd name="connsiteX22" fmla="*/ 2233534 w 3402767"/>
                  <a:gd name="connsiteY22" fmla="*/ 704538 h 2788171"/>
                  <a:gd name="connsiteX23" fmla="*/ 2271010 w 3402767"/>
                  <a:gd name="connsiteY23" fmla="*/ 771994 h 2788171"/>
                  <a:gd name="connsiteX24" fmla="*/ 2293495 w 3402767"/>
                  <a:gd name="connsiteY24" fmla="*/ 816964 h 2788171"/>
                  <a:gd name="connsiteX25" fmla="*/ 2315980 w 3402767"/>
                  <a:gd name="connsiteY25" fmla="*/ 839450 h 2788171"/>
                  <a:gd name="connsiteX26" fmla="*/ 2330970 w 3402767"/>
                  <a:gd name="connsiteY26" fmla="*/ 869430 h 2788171"/>
                  <a:gd name="connsiteX27" fmla="*/ 2383436 w 3402767"/>
                  <a:gd name="connsiteY27" fmla="*/ 1011836 h 2788171"/>
                  <a:gd name="connsiteX28" fmla="*/ 2398426 w 3402767"/>
                  <a:gd name="connsiteY28" fmla="*/ 1056807 h 2788171"/>
                  <a:gd name="connsiteX29" fmla="*/ 2428406 w 3402767"/>
                  <a:gd name="connsiteY29" fmla="*/ 1161738 h 2788171"/>
                  <a:gd name="connsiteX30" fmla="*/ 2420911 w 3402767"/>
                  <a:gd name="connsiteY30" fmla="*/ 1469036 h 2788171"/>
                  <a:gd name="connsiteX31" fmla="*/ 2413416 w 3402767"/>
                  <a:gd name="connsiteY31" fmla="*/ 1514007 h 2788171"/>
                  <a:gd name="connsiteX32" fmla="*/ 2375941 w 3402767"/>
                  <a:gd name="connsiteY32" fmla="*/ 1618938 h 2788171"/>
                  <a:gd name="connsiteX33" fmla="*/ 2360951 w 3402767"/>
                  <a:gd name="connsiteY33" fmla="*/ 1671404 h 2788171"/>
                  <a:gd name="connsiteX34" fmla="*/ 2353455 w 3402767"/>
                  <a:gd name="connsiteY34" fmla="*/ 1693889 h 2788171"/>
                  <a:gd name="connsiteX35" fmla="*/ 2368446 w 3402767"/>
                  <a:gd name="connsiteY35" fmla="*/ 1671404 h 2788171"/>
                  <a:gd name="connsiteX36" fmla="*/ 2428406 w 3402767"/>
                  <a:gd name="connsiteY36" fmla="*/ 1618938 h 2788171"/>
                  <a:gd name="connsiteX37" fmla="*/ 2450892 w 3402767"/>
                  <a:gd name="connsiteY37" fmla="*/ 1611443 h 2788171"/>
                  <a:gd name="connsiteX38" fmla="*/ 2540833 w 3402767"/>
                  <a:gd name="connsiteY38" fmla="*/ 1588958 h 2788171"/>
                  <a:gd name="connsiteX39" fmla="*/ 2600793 w 3402767"/>
                  <a:gd name="connsiteY39" fmla="*/ 1581463 h 2788171"/>
                  <a:gd name="connsiteX40" fmla="*/ 2653259 w 3402767"/>
                  <a:gd name="connsiteY40" fmla="*/ 1573968 h 2788171"/>
                  <a:gd name="connsiteX41" fmla="*/ 2908092 w 3402767"/>
                  <a:gd name="connsiteY41" fmla="*/ 1588958 h 2788171"/>
                  <a:gd name="connsiteX42" fmla="*/ 2960557 w 3402767"/>
                  <a:gd name="connsiteY42" fmla="*/ 1603948 h 2788171"/>
                  <a:gd name="connsiteX43" fmla="*/ 2998033 w 3402767"/>
                  <a:gd name="connsiteY43" fmla="*/ 1611443 h 2788171"/>
                  <a:gd name="connsiteX44" fmla="*/ 3028013 w 3402767"/>
                  <a:gd name="connsiteY44" fmla="*/ 1626433 h 2788171"/>
                  <a:gd name="connsiteX45" fmla="*/ 3125449 w 3402767"/>
                  <a:gd name="connsiteY45" fmla="*/ 1678899 h 2788171"/>
                  <a:gd name="connsiteX46" fmla="*/ 3170419 w 3402767"/>
                  <a:gd name="connsiteY46" fmla="*/ 1693889 h 2788171"/>
                  <a:gd name="connsiteX47" fmla="*/ 3267855 w 3402767"/>
                  <a:gd name="connsiteY47" fmla="*/ 1761345 h 2788171"/>
                  <a:gd name="connsiteX48" fmla="*/ 3305331 w 3402767"/>
                  <a:gd name="connsiteY48" fmla="*/ 1791325 h 2788171"/>
                  <a:gd name="connsiteX49" fmla="*/ 3335311 w 3402767"/>
                  <a:gd name="connsiteY49" fmla="*/ 1843791 h 2788171"/>
                  <a:gd name="connsiteX50" fmla="*/ 3342806 w 3402767"/>
                  <a:gd name="connsiteY50" fmla="*/ 1873771 h 2788171"/>
                  <a:gd name="connsiteX51" fmla="*/ 3365292 w 3402767"/>
                  <a:gd name="connsiteY51" fmla="*/ 1918741 h 2788171"/>
                  <a:gd name="connsiteX52" fmla="*/ 3372787 w 3402767"/>
                  <a:gd name="connsiteY52" fmla="*/ 1948722 h 2788171"/>
                  <a:gd name="connsiteX53" fmla="*/ 3387777 w 3402767"/>
                  <a:gd name="connsiteY53" fmla="*/ 1986197 h 2788171"/>
                  <a:gd name="connsiteX54" fmla="*/ 3395272 w 3402767"/>
                  <a:gd name="connsiteY54" fmla="*/ 2038663 h 2788171"/>
                  <a:gd name="connsiteX55" fmla="*/ 3402767 w 3402767"/>
                  <a:gd name="connsiteY55" fmla="*/ 2068643 h 2788171"/>
                  <a:gd name="connsiteX56" fmla="*/ 3395272 w 3402767"/>
                  <a:gd name="connsiteY56" fmla="*/ 2256020 h 2788171"/>
                  <a:gd name="connsiteX57" fmla="*/ 3372787 w 3402767"/>
                  <a:gd name="connsiteY57" fmla="*/ 2330971 h 2788171"/>
                  <a:gd name="connsiteX58" fmla="*/ 3320321 w 3402767"/>
                  <a:gd name="connsiteY58" fmla="*/ 2420912 h 2788171"/>
                  <a:gd name="connsiteX59" fmla="*/ 3282846 w 3402767"/>
                  <a:gd name="connsiteY59" fmla="*/ 2495863 h 2788171"/>
                  <a:gd name="connsiteX60" fmla="*/ 3275351 w 3402767"/>
                  <a:gd name="connsiteY60" fmla="*/ 2518348 h 2788171"/>
                  <a:gd name="connsiteX61" fmla="*/ 3237875 w 3402767"/>
                  <a:gd name="connsiteY61" fmla="*/ 2593299 h 2788171"/>
                  <a:gd name="connsiteX62" fmla="*/ 3222885 w 3402767"/>
                  <a:gd name="connsiteY62" fmla="*/ 2623279 h 2788171"/>
                  <a:gd name="connsiteX63" fmla="*/ 3200400 w 3402767"/>
                  <a:gd name="connsiteY63" fmla="*/ 2645764 h 2788171"/>
                  <a:gd name="connsiteX64" fmla="*/ 3132944 w 3402767"/>
                  <a:gd name="connsiteY64" fmla="*/ 2720715 h 2788171"/>
                  <a:gd name="connsiteX65" fmla="*/ 3050498 w 3402767"/>
                  <a:gd name="connsiteY65" fmla="*/ 2750695 h 2788171"/>
                  <a:gd name="connsiteX66" fmla="*/ 2975547 w 3402767"/>
                  <a:gd name="connsiteY66" fmla="*/ 2765686 h 2788171"/>
                  <a:gd name="connsiteX67" fmla="*/ 2953062 w 3402767"/>
                  <a:gd name="connsiteY67" fmla="*/ 2773181 h 2788171"/>
                  <a:gd name="connsiteX68" fmla="*/ 2945567 w 3402767"/>
                  <a:gd name="connsiteY6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1858780 w 3402767"/>
                  <a:gd name="connsiteY16" fmla="*/ 322289 h 2788171"/>
                  <a:gd name="connsiteX17" fmla="*/ 2046157 w 3402767"/>
                  <a:gd name="connsiteY17" fmla="*/ 494676 h 2788171"/>
                  <a:gd name="connsiteX18" fmla="*/ 2106118 w 3402767"/>
                  <a:gd name="connsiteY18" fmla="*/ 554636 h 2788171"/>
                  <a:gd name="connsiteX19" fmla="*/ 2188564 w 3402767"/>
                  <a:gd name="connsiteY19" fmla="*/ 652073 h 2788171"/>
                  <a:gd name="connsiteX20" fmla="*/ 2211049 w 3402767"/>
                  <a:gd name="connsiteY20" fmla="*/ 689548 h 2788171"/>
                  <a:gd name="connsiteX21" fmla="*/ 2233534 w 3402767"/>
                  <a:gd name="connsiteY21" fmla="*/ 704538 h 2788171"/>
                  <a:gd name="connsiteX22" fmla="*/ 2271010 w 3402767"/>
                  <a:gd name="connsiteY22" fmla="*/ 771994 h 2788171"/>
                  <a:gd name="connsiteX23" fmla="*/ 2293495 w 3402767"/>
                  <a:gd name="connsiteY23" fmla="*/ 816964 h 2788171"/>
                  <a:gd name="connsiteX24" fmla="*/ 2315980 w 3402767"/>
                  <a:gd name="connsiteY24" fmla="*/ 839450 h 2788171"/>
                  <a:gd name="connsiteX25" fmla="*/ 2330970 w 3402767"/>
                  <a:gd name="connsiteY25" fmla="*/ 869430 h 2788171"/>
                  <a:gd name="connsiteX26" fmla="*/ 2383436 w 3402767"/>
                  <a:gd name="connsiteY26" fmla="*/ 1011836 h 2788171"/>
                  <a:gd name="connsiteX27" fmla="*/ 2398426 w 3402767"/>
                  <a:gd name="connsiteY27" fmla="*/ 1056807 h 2788171"/>
                  <a:gd name="connsiteX28" fmla="*/ 2428406 w 3402767"/>
                  <a:gd name="connsiteY28" fmla="*/ 1161738 h 2788171"/>
                  <a:gd name="connsiteX29" fmla="*/ 2420911 w 3402767"/>
                  <a:gd name="connsiteY29" fmla="*/ 1469036 h 2788171"/>
                  <a:gd name="connsiteX30" fmla="*/ 2413416 w 3402767"/>
                  <a:gd name="connsiteY30" fmla="*/ 1514007 h 2788171"/>
                  <a:gd name="connsiteX31" fmla="*/ 2375941 w 3402767"/>
                  <a:gd name="connsiteY31" fmla="*/ 1618938 h 2788171"/>
                  <a:gd name="connsiteX32" fmla="*/ 2360951 w 3402767"/>
                  <a:gd name="connsiteY32" fmla="*/ 1671404 h 2788171"/>
                  <a:gd name="connsiteX33" fmla="*/ 2353455 w 3402767"/>
                  <a:gd name="connsiteY33" fmla="*/ 1693889 h 2788171"/>
                  <a:gd name="connsiteX34" fmla="*/ 2368446 w 3402767"/>
                  <a:gd name="connsiteY34" fmla="*/ 1671404 h 2788171"/>
                  <a:gd name="connsiteX35" fmla="*/ 2428406 w 3402767"/>
                  <a:gd name="connsiteY35" fmla="*/ 1618938 h 2788171"/>
                  <a:gd name="connsiteX36" fmla="*/ 2450892 w 3402767"/>
                  <a:gd name="connsiteY36" fmla="*/ 1611443 h 2788171"/>
                  <a:gd name="connsiteX37" fmla="*/ 2540833 w 3402767"/>
                  <a:gd name="connsiteY37" fmla="*/ 1588958 h 2788171"/>
                  <a:gd name="connsiteX38" fmla="*/ 2600793 w 3402767"/>
                  <a:gd name="connsiteY38" fmla="*/ 1581463 h 2788171"/>
                  <a:gd name="connsiteX39" fmla="*/ 2653259 w 3402767"/>
                  <a:gd name="connsiteY39" fmla="*/ 1573968 h 2788171"/>
                  <a:gd name="connsiteX40" fmla="*/ 2908092 w 3402767"/>
                  <a:gd name="connsiteY40" fmla="*/ 1588958 h 2788171"/>
                  <a:gd name="connsiteX41" fmla="*/ 2960557 w 3402767"/>
                  <a:gd name="connsiteY41" fmla="*/ 1603948 h 2788171"/>
                  <a:gd name="connsiteX42" fmla="*/ 2998033 w 3402767"/>
                  <a:gd name="connsiteY42" fmla="*/ 1611443 h 2788171"/>
                  <a:gd name="connsiteX43" fmla="*/ 3028013 w 3402767"/>
                  <a:gd name="connsiteY43" fmla="*/ 1626433 h 2788171"/>
                  <a:gd name="connsiteX44" fmla="*/ 3125449 w 3402767"/>
                  <a:gd name="connsiteY44" fmla="*/ 1678899 h 2788171"/>
                  <a:gd name="connsiteX45" fmla="*/ 3170419 w 3402767"/>
                  <a:gd name="connsiteY45" fmla="*/ 1693889 h 2788171"/>
                  <a:gd name="connsiteX46" fmla="*/ 3267855 w 3402767"/>
                  <a:gd name="connsiteY46" fmla="*/ 1761345 h 2788171"/>
                  <a:gd name="connsiteX47" fmla="*/ 3305331 w 3402767"/>
                  <a:gd name="connsiteY47" fmla="*/ 1791325 h 2788171"/>
                  <a:gd name="connsiteX48" fmla="*/ 3335311 w 3402767"/>
                  <a:gd name="connsiteY48" fmla="*/ 1843791 h 2788171"/>
                  <a:gd name="connsiteX49" fmla="*/ 3342806 w 3402767"/>
                  <a:gd name="connsiteY49" fmla="*/ 1873771 h 2788171"/>
                  <a:gd name="connsiteX50" fmla="*/ 3365292 w 3402767"/>
                  <a:gd name="connsiteY50" fmla="*/ 1918741 h 2788171"/>
                  <a:gd name="connsiteX51" fmla="*/ 3372787 w 3402767"/>
                  <a:gd name="connsiteY51" fmla="*/ 1948722 h 2788171"/>
                  <a:gd name="connsiteX52" fmla="*/ 3387777 w 3402767"/>
                  <a:gd name="connsiteY52" fmla="*/ 1986197 h 2788171"/>
                  <a:gd name="connsiteX53" fmla="*/ 3395272 w 3402767"/>
                  <a:gd name="connsiteY53" fmla="*/ 2038663 h 2788171"/>
                  <a:gd name="connsiteX54" fmla="*/ 3402767 w 3402767"/>
                  <a:gd name="connsiteY54" fmla="*/ 2068643 h 2788171"/>
                  <a:gd name="connsiteX55" fmla="*/ 3395272 w 3402767"/>
                  <a:gd name="connsiteY55" fmla="*/ 2256020 h 2788171"/>
                  <a:gd name="connsiteX56" fmla="*/ 3372787 w 3402767"/>
                  <a:gd name="connsiteY56" fmla="*/ 2330971 h 2788171"/>
                  <a:gd name="connsiteX57" fmla="*/ 3320321 w 3402767"/>
                  <a:gd name="connsiteY57" fmla="*/ 2420912 h 2788171"/>
                  <a:gd name="connsiteX58" fmla="*/ 3282846 w 3402767"/>
                  <a:gd name="connsiteY58" fmla="*/ 2495863 h 2788171"/>
                  <a:gd name="connsiteX59" fmla="*/ 3275351 w 3402767"/>
                  <a:gd name="connsiteY59" fmla="*/ 2518348 h 2788171"/>
                  <a:gd name="connsiteX60" fmla="*/ 3237875 w 3402767"/>
                  <a:gd name="connsiteY60" fmla="*/ 2593299 h 2788171"/>
                  <a:gd name="connsiteX61" fmla="*/ 3222885 w 3402767"/>
                  <a:gd name="connsiteY61" fmla="*/ 2623279 h 2788171"/>
                  <a:gd name="connsiteX62" fmla="*/ 3200400 w 3402767"/>
                  <a:gd name="connsiteY62" fmla="*/ 2645764 h 2788171"/>
                  <a:gd name="connsiteX63" fmla="*/ 3132944 w 3402767"/>
                  <a:gd name="connsiteY63" fmla="*/ 2720715 h 2788171"/>
                  <a:gd name="connsiteX64" fmla="*/ 3050498 w 3402767"/>
                  <a:gd name="connsiteY64" fmla="*/ 2750695 h 2788171"/>
                  <a:gd name="connsiteX65" fmla="*/ 2975547 w 3402767"/>
                  <a:gd name="connsiteY65" fmla="*/ 2765686 h 2788171"/>
                  <a:gd name="connsiteX66" fmla="*/ 2953062 w 3402767"/>
                  <a:gd name="connsiteY66" fmla="*/ 2773181 h 2788171"/>
                  <a:gd name="connsiteX67" fmla="*/ 2945567 w 3402767"/>
                  <a:gd name="connsiteY6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11049 w 3402767"/>
                  <a:gd name="connsiteY19" fmla="*/ 689548 h 2788171"/>
                  <a:gd name="connsiteX20" fmla="*/ 2233534 w 3402767"/>
                  <a:gd name="connsiteY20" fmla="*/ 704538 h 2788171"/>
                  <a:gd name="connsiteX21" fmla="*/ 2271010 w 3402767"/>
                  <a:gd name="connsiteY21" fmla="*/ 771994 h 2788171"/>
                  <a:gd name="connsiteX22" fmla="*/ 2293495 w 3402767"/>
                  <a:gd name="connsiteY22" fmla="*/ 816964 h 2788171"/>
                  <a:gd name="connsiteX23" fmla="*/ 2315980 w 3402767"/>
                  <a:gd name="connsiteY23" fmla="*/ 839450 h 2788171"/>
                  <a:gd name="connsiteX24" fmla="*/ 2330970 w 3402767"/>
                  <a:gd name="connsiteY24" fmla="*/ 869430 h 2788171"/>
                  <a:gd name="connsiteX25" fmla="*/ 2383436 w 3402767"/>
                  <a:gd name="connsiteY25" fmla="*/ 1011836 h 2788171"/>
                  <a:gd name="connsiteX26" fmla="*/ 2398426 w 3402767"/>
                  <a:gd name="connsiteY26" fmla="*/ 1056807 h 2788171"/>
                  <a:gd name="connsiteX27" fmla="*/ 2428406 w 3402767"/>
                  <a:gd name="connsiteY27" fmla="*/ 1161738 h 2788171"/>
                  <a:gd name="connsiteX28" fmla="*/ 2420911 w 3402767"/>
                  <a:gd name="connsiteY28" fmla="*/ 1469036 h 2788171"/>
                  <a:gd name="connsiteX29" fmla="*/ 2413416 w 3402767"/>
                  <a:gd name="connsiteY29" fmla="*/ 1514007 h 2788171"/>
                  <a:gd name="connsiteX30" fmla="*/ 2375941 w 3402767"/>
                  <a:gd name="connsiteY30" fmla="*/ 1618938 h 2788171"/>
                  <a:gd name="connsiteX31" fmla="*/ 2360951 w 3402767"/>
                  <a:gd name="connsiteY31" fmla="*/ 1671404 h 2788171"/>
                  <a:gd name="connsiteX32" fmla="*/ 2353455 w 3402767"/>
                  <a:gd name="connsiteY32" fmla="*/ 1693889 h 2788171"/>
                  <a:gd name="connsiteX33" fmla="*/ 2368446 w 3402767"/>
                  <a:gd name="connsiteY33" fmla="*/ 1671404 h 2788171"/>
                  <a:gd name="connsiteX34" fmla="*/ 2428406 w 3402767"/>
                  <a:gd name="connsiteY34" fmla="*/ 1618938 h 2788171"/>
                  <a:gd name="connsiteX35" fmla="*/ 2450892 w 3402767"/>
                  <a:gd name="connsiteY35" fmla="*/ 1611443 h 2788171"/>
                  <a:gd name="connsiteX36" fmla="*/ 2540833 w 3402767"/>
                  <a:gd name="connsiteY36" fmla="*/ 1588958 h 2788171"/>
                  <a:gd name="connsiteX37" fmla="*/ 2600793 w 3402767"/>
                  <a:gd name="connsiteY37" fmla="*/ 1581463 h 2788171"/>
                  <a:gd name="connsiteX38" fmla="*/ 2653259 w 3402767"/>
                  <a:gd name="connsiteY38" fmla="*/ 1573968 h 2788171"/>
                  <a:gd name="connsiteX39" fmla="*/ 2908092 w 3402767"/>
                  <a:gd name="connsiteY39" fmla="*/ 1588958 h 2788171"/>
                  <a:gd name="connsiteX40" fmla="*/ 2960557 w 3402767"/>
                  <a:gd name="connsiteY40" fmla="*/ 1603948 h 2788171"/>
                  <a:gd name="connsiteX41" fmla="*/ 2998033 w 3402767"/>
                  <a:gd name="connsiteY41" fmla="*/ 1611443 h 2788171"/>
                  <a:gd name="connsiteX42" fmla="*/ 3028013 w 3402767"/>
                  <a:gd name="connsiteY42" fmla="*/ 1626433 h 2788171"/>
                  <a:gd name="connsiteX43" fmla="*/ 3125449 w 3402767"/>
                  <a:gd name="connsiteY43" fmla="*/ 1678899 h 2788171"/>
                  <a:gd name="connsiteX44" fmla="*/ 3170419 w 3402767"/>
                  <a:gd name="connsiteY44" fmla="*/ 1693889 h 2788171"/>
                  <a:gd name="connsiteX45" fmla="*/ 3267855 w 3402767"/>
                  <a:gd name="connsiteY45" fmla="*/ 1761345 h 2788171"/>
                  <a:gd name="connsiteX46" fmla="*/ 3305331 w 3402767"/>
                  <a:gd name="connsiteY46" fmla="*/ 1791325 h 2788171"/>
                  <a:gd name="connsiteX47" fmla="*/ 3335311 w 3402767"/>
                  <a:gd name="connsiteY47" fmla="*/ 1843791 h 2788171"/>
                  <a:gd name="connsiteX48" fmla="*/ 3342806 w 3402767"/>
                  <a:gd name="connsiteY48" fmla="*/ 1873771 h 2788171"/>
                  <a:gd name="connsiteX49" fmla="*/ 3365292 w 3402767"/>
                  <a:gd name="connsiteY49" fmla="*/ 1918741 h 2788171"/>
                  <a:gd name="connsiteX50" fmla="*/ 3372787 w 3402767"/>
                  <a:gd name="connsiteY50" fmla="*/ 1948722 h 2788171"/>
                  <a:gd name="connsiteX51" fmla="*/ 3387777 w 3402767"/>
                  <a:gd name="connsiteY51" fmla="*/ 1986197 h 2788171"/>
                  <a:gd name="connsiteX52" fmla="*/ 3395272 w 3402767"/>
                  <a:gd name="connsiteY52" fmla="*/ 2038663 h 2788171"/>
                  <a:gd name="connsiteX53" fmla="*/ 3402767 w 3402767"/>
                  <a:gd name="connsiteY53" fmla="*/ 2068643 h 2788171"/>
                  <a:gd name="connsiteX54" fmla="*/ 3395272 w 3402767"/>
                  <a:gd name="connsiteY54" fmla="*/ 2256020 h 2788171"/>
                  <a:gd name="connsiteX55" fmla="*/ 3372787 w 3402767"/>
                  <a:gd name="connsiteY55" fmla="*/ 2330971 h 2788171"/>
                  <a:gd name="connsiteX56" fmla="*/ 3320321 w 3402767"/>
                  <a:gd name="connsiteY56" fmla="*/ 2420912 h 2788171"/>
                  <a:gd name="connsiteX57" fmla="*/ 3282846 w 3402767"/>
                  <a:gd name="connsiteY57" fmla="*/ 2495863 h 2788171"/>
                  <a:gd name="connsiteX58" fmla="*/ 3275351 w 3402767"/>
                  <a:gd name="connsiteY58" fmla="*/ 2518348 h 2788171"/>
                  <a:gd name="connsiteX59" fmla="*/ 3237875 w 3402767"/>
                  <a:gd name="connsiteY59" fmla="*/ 2593299 h 2788171"/>
                  <a:gd name="connsiteX60" fmla="*/ 3222885 w 3402767"/>
                  <a:gd name="connsiteY60" fmla="*/ 2623279 h 2788171"/>
                  <a:gd name="connsiteX61" fmla="*/ 3200400 w 3402767"/>
                  <a:gd name="connsiteY61" fmla="*/ 2645764 h 2788171"/>
                  <a:gd name="connsiteX62" fmla="*/ 3132944 w 3402767"/>
                  <a:gd name="connsiteY62" fmla="*/ 2720715 h 2788171"/>
                  <a:gd name="connsiteX63" fmla="*/ 3050498 w 3402767"/>
                  <a:gd name="connsiteY63" fmla="*/ 2750695 h 2788171"/>
                  <a:gd name="connsiteX64" fmla="*/ 2975547 w 3402767"/>
                  <a:gd name="connsiteY64" fmla="*/ 2765686 h 2788171"/>
                  <a:gd name="connsiteX65" fmla="*/ 2953062 w 3402767"/>
                  <a:gd name="connsiteY65" fmla="*/ 2773181 h 2788171"/>
                  <a:gd name="connsiteX66" fmla="*/ 2945567 w 3402767"/>
                  <a:gd name="connsiteY6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33534 w 3402767"/>
                  <a:gd name="connsiteY19" fmla="*/ 704538 h 2788171"/>
                  <a:gd name="connsiteX20" fmla="*/ 2271010 w 3402767"/>
                  <a:gd name="connsiteY20" fmla="*/ 771994 h 2788171"/>
                  <a:gd name="connsiteX21" fmla="*/ 2293495 w 3402767"/>
                  <a:gd name="connsiteY21" fmla="*/ 816964 h 2788171"/>
                  <a:gd name="connsiteX22" fmla="*/ 2315980 w 3402767"/>
                  <a:gd name="connsiteY22" fmla="*/ 839450 h 2788171"/>
                  <a:gd name="connsiteX23" fmla="*/ 2330970 w 3402767"/>
                  <a:gd name="connsiteY23" fmla="*/ 869430 h 2788171"/>
                  <a:gd name="connsiteX24" fmla="*/ 2383436 w 3402767"/>
                  <a:gd name="connsiteY24" fmla="*/ 1011836 h 2788171"/>
                  <a:gd name="connsiteX25" fmla="*/ 2398426 w 3402767"/>
                  <a:gd name="connsiteY25" fmla="*/ 1056807 h 2788171"/>
                  <a:gd name="connsiteX26" fmla="*/ 2428406 w 3402767"/>
                  <a:gd name="connsiteY26" fmla="*/ 1161738 h 2788171"/>
                  <a:gd name="connsiteX27" fmla="*/ 2420911 w 3402767"/>
                  <a:gd name="connsiteY27" fmla="*/ 1469036 h 2788171"/>
                  <a:gd name="connsiteX28" fmla="*/ 2413416 w 3402767"/>
                  <a:gd name="connsiteY28" fmla="*/ 1514007 h 2788171"/>
                  <a:gd name="connsiteX29" fmla="*/ 2375941 w 3402767"/>
                  <a:gd name="connsiteY29" fmla="*/ 1618938 h 2788171"/>
                  <a:gd name="connsiteX30" fmla="*/ 2360951 w 3402767"/>
                  <a:gd name="connsiteY30" fmla="*/ 1671404 h 2788171"/>
                  <a:gd name="connsiteX31" fmla="*/ 2353455 w 3402767"/>
                  <a:gd name="connsiteY31" fmla="*/ 1693889 h 2788171"/>
                  <a:gd name="connsiteX32" fmla="*/ 2368446 w 3402767"/>
                  <a:gd name="connsiteY32" fmla="*/ 1671404 h 2788171"/>
                  <a:gd name="connsiteX33" fmla="*/ 2428406 w 3402767"/>
                  <a:gd name="connsiteY33" fmla="*/ 1618938 h 2788171"/>
                  <a:gd name="connsiteX34" fmla="*/ 2450892 w 3402767"/>
                  <a:gd name="connsiteY34" fmla="*/ 1611443 h 2788171"/>
                  <a:gd name="connsiteX35" fmla="*/ 2540833 w 3402767"/>
                  <a:gd name="connsiteY35" fmla="*/ 1588958 h 2788171"/>
                  <a:gd name="connsiteX36" fmla="*/ 2600793 w 3402767"/>
                  <a:gd name="connsiteY36" fmla="*/ 1581463 h 2788171"/>
                  <a:gd name="connsiteX37" fmla="*/ 2653259 w 3402767"/>
                  <a:gd name="connsiteY37" fmla="*/ 1573968 h 2788171"/>
                  <a:gd name="connsiteX38" fmla="*/ 2908092 w 3402767"/>
                  <a:gd name="connsiteY38" fmla="*/ 1588958 h 2788171"/>
                  <a:gd name="connsiteX39" fmla="*/ 2960557 w 3402767"/>
                  <a:gd name="connsiteY39" fmla="*/ 1603948 h 2788171"/>
                  <a:gd name="connsiteX40" fmla="*/ 2998033 w 3402767"/>
                  <a:gd name="connsiteY40" fmla="*/ 1611443 h 2788171"/>
                  <a:gd name="connsiteX41" fmla="*/ 3028013 w 3402767"/>
                  <a:gd name="connsiteY41" fmla="*/ 1626433 h 2788171"/>
                  <a:gd name="connsiteX42" fmla="*/ 3125449 w 3402767"/>
                  <a:gd name="connsiteY42" fmla="*/ 1678899 h 2788171"/>
                  <a:gd name="connsiteX43" fmla="*/ 3170419 w 3402767"/>
                  <a:gd name="connsiteY43" fmla="*/ 1693889 h 2788171"/>
                  <a:gd name="connsiteX44" fmla="*/ 3267855 w 3402767"/>
                  <a:gd name="connsiteY44" fmla="*/ 1761345 h 2788171"/>
                  <a:gd name="connsiteX45" fmla="*/ 3305331 w 3402767"/>
                  <a:gd name="connsiteY45" fmla="*/ 1791325 h 2788171"/>
                  <a:gd name="connsiteX46" fmla="*/ 3335311 w 3402767"/>
                  <a:gd name="connsiteY46" fmla="*/ 1843791 h 2788171"/>
                  <a:gd name="connsiteX47" fmla="*/ 3342806 w 3402767"/>
                  <a:gd name="connsiteY47" fmla="*/ 1873771 h 2788171"/>
                  <a:gd name="connsiteX48" fmla="*/ 3365292 w 3402767"/>
                  <a:gd name="connsiteY48" fmla="*/ 1918741 h 2788171"/>
                  <a:gd name="connsiteX49" fmla="*/ 3372787 w 3402767"/>
                  <a:gd name="connsiteY49" fmla="*/ 1948722 h 2788171"/>
                  <a:gd name="connsiteX50" fmla="*/ 3387777 w 3402767"/>
                  <a:gd name="connsiteY50" fmla="*/ 1986197 h 2788171"/>
                  <a:gd name="connsiteX51" fmla="*/ 3395272 w 3402767"/>
                  <a:gd name="connsiteY51" fmla="*/ 2038663 h 2788171"/>
                  <a:gd name="connsiteX52" fmla="*/ 3402767 w 3402767"/>
                  <a:gd name="connsiteY52" fmla="*/ 2068643 h 2788171"/>
                  <a:gd name="connsiteX53" fmla="*/ 3395272 w 3402767"/>
                  <a:gd name="connsiteY53" fmla="*/ 2256020 h 2788171"/>
                  <a:gd name="connsiteX54" fmla="*/ 3372787 w 3402767"/>
                  <a:gd name="connsiteY54" fmla="*/ 2330971 h 2788171"/>
                  <a:gd name="connsiteX55" fmla="*/ 3320321 w 3402767"/>
                  <a:gd name="connsiteY55" fmla="*/ 2420912 h 2788171"/>
                  <a:gd name="connsiteX56" fmla="*/ 3282846 w 3402767"/>
                  <a:gd name="connsiteY56" fmla="*/ 2495863 h 2788171"/>
                  <a:gd name="connsiteX57" fmla="*/ 3275351 w 3402767"/>
                  <a:gd name="connsiteY57" fmla="*/ 2518348 h 2788171"/>
                  <a:gd name="connsiteX58" fmla="*/ 3237875 w 3402767"/>
                  <a:gd name="connsiteY58" fmla="*/ 2593299 h 2788171"/>
                  <a:gd name="connsiteX59" fmla="*/ 3222885 w 3402767"/>
                  <a:gd name="connsiteY59" fmla="*/ 2623279 h 2788171"/>
                  <a:gd name="connsiteX60" fmla="*/ 3200400 w 3402767"/>
                  <a:gd name="connsiteY60" fmla="*/ 2645764 h 2788171"/>
                  <a:gd name="connsiteX61" fmla="*/ 3132944 w 3402767"/>
                  <a:gd name="connsiteY61" fmla="*/ 2720715 h 2788171"/>
                  <a:gd name="connsiteX62" fmla="*/ 3050498 w 3402767"/>
                  <a:gd name="connsiteY62" fmla="*/ 2750695 h 2788171"/>
                  <a:gd name="connsiteX63" fmla="*/ 2975547 w 3402767"/>
                  <a:gd name="connsiteY63" fmla="*/ 2765686 h 2788171"/>
                  <a:gd name="connsiteX64" fmla="*/ 2953062 w 3402767"/>
                  <a:gd name="connsiteY64" fmla="*/ 2773181 h 2788171"/>
                  <a:gd name="connsiteX65" fmla="*/ 2945567 w 3402767"/>
                  <a:gd name="connsiteY6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30970 w 3402767"/>
                  <a:gd name="connsiteY22" fmla="*/ 869430 h 2788171"/>
                  <a:gd name="connsiteX23" fmla="*/ 2383436 w 3402767"/>
                  <a:gd name="connsiteY23" fmla="*/ 1011836 h 2788171"/>
                  <a:gd name="connsiteX24" fmla="*/ 2398426 w 3402767"/>
                  <a:gd name="connsiteY24" fmla="*/ 1056807 h 2788171"/>
                  <a:gd name="connsiteX25" fmla="*/ 2428406 w 3402767"/>
                  <a:gd name="connsiteY25" fmla="*/ 1161738 h 2788171"/>
                  <a:gd name="connsiteX26" fmla="*/ 2420911 w 3402767"/>
                  <a:gd name="connsiteY26" fmla="*/ 1469036 h 2788171"/>
                  <a:gd name="connsiteX27" fmla="*/ 2413416 w 3402767"/>
                  <a:gd name="connsiteY27" fmla="*/ 1514007 h 2788171"/>
                  <a:gd name="connsiteX28" fmla="*/ 2375941 w 3402767"/>
                  <a:gd name="connsiteY28" fmla="*/ 1618938 h 2788171"/>
                  <a:gd name="connsiteX29" fmla="*/ 2360951 w 3402767"/>
                  <a:gd name="connsiteY29" fmla="*/ 1671404 h 2788171"/>
                  <a:gd name="connsiteX30" fmla="*/ 2353455 w 3402767"/>
                  <a:gd name="connsiteY30" fmla="*/ 1693889 h 2788171"/>
                  <a:gd name="connsiteX31" fmla="*/ 2368446 w 3402767"/>
                  <a:gd name="connsiteY31" fmla="*/ 1671404 h 2788171"/>
                  <a:gd name="connsiteX32" fmla="*/ 2428406 w 3402767"/>
                  <a:gd name="connsiteY32" fmla="*/ 1618938 h 2788171"/>
                  <a:gd name="connsiteX33" fmla="*/ 2450892 w 3402767"/>
                  <a:gd name="connsiteY33" fmla="*/ 1611443 h 2788171"/>
                  <a:gd name="connsiteX34" fmla="*/ 2540833 w 3402767"/>
                  <a:gd name="connsiteY34" fmla="*/ 1588958 h 2788171"/>
                  <a:gd name="connsiteX35" fmla="*/ 2600793 w 3402767"/>
                  <a:gd name="connsiteY35" fmla="*/ 1581463 h 2788171"/>
                  <a:gd name="connsiteX36" fmla="*/ 2653259 w 3402767"/>
                  <a:gd name="connsiteY36" fmla="*/ 1573968 h 2788171"/>
                  <a:gd name="connsiteX37" fmla="*/ 2908092 w 3402767"/>
                  <a:gd name="connsiteY37" fmla="*/ 1588958 h 2788171"/>
                  <a:gd name="connsiteX38" fmla="*/ 2960557 w 3402767"/>
                  <a:gd name="connsiteY38" fmla="*/ 1603948 h 2788171"/>
                  <a:gd name="connsiteX39" fmla="*/ 2998033 w 3402767"/>
                  <a:gd name="connsiteY39" fmla="*/ 1611443 h 2788171"/>
                  <a:gd name="connsiteX40" fmla="*/ 3028013 w 3402767"/>
                  <a:gd name="connsiteY40" fmla="*/ 1626433 h 2788171"/>
                  <a:gd name="connsiteX41" fmla="*/ 3125449 w 3402767"/>
                  <a:gd name="connsiteY41" fmla="*/ 1678899 h 2788171"/>
                  <a:gd name="connsiteX42" fmla="*/ 3170419 w 3402767"/>
                  <a:gd name="connsiteY42" fmla="*/ 1693889 h 2788171"/>
                  <a:gd name="connsiteX43" fmla="*/ 3267855 w 3402767"/>
                  <a:gd name="connsiteY43" fmla="*/ 1761345 h 2788171"/>
                  <a:gd name="connsiteX44" fmla="*/ 3305331 w 3402767"/>
                  <a:gd name="connsiteY44" fmla="*/ 1791325 h 2788171"/>
                  <a:gd name="connsiteX45" fmla="*/ 3335311 w 3402767"/>
                  <a:gd name="connsiteY45" fmla="*/ 1843791 h 2788171"/>
                  <a:gd name="connsiteX46" fmla="*/ 3342806 w 3402767"/>
                  <a:gd name="connsiteY46" fmla="*/ 1873771 h 2788171"/>
                  <a:gd name="connsiteX47" fmla="*/ 3365292 w 3402767"/>
                  <a:gd name="connsiteY47" fmla="*/ 1918741 h 2788171"/>
                  <a:gd name="connsiteX48" fmla="*/ 3372787 w 3402767"/>
                  <a:gd name="connsiteY48" fmla="*/ 1948722 h 2788171"/>
                  <a:gd name="connsiteX49" fmla="*/ 3387777 w 3402767"/>
                  <a:gd name="connsiteY49" fmla="*/ 1986197 h 2788171"/>
                  <a:gd name="connsiteX50" fmla="*/ 3395272 w 3402767"/>
                  <a:gd name="connsiteY50" fmla="*/ 2038663 h 2788171"/>
                  <a:gd name="connsiteX51" fmla="*/ 3402767 w 3402767"/>
                  <a:gd name="connsiteY51" fmla="*/ 2068643 h 2788171"/>
                  <a:gd name="connsiteX52" fmla="*/ 3395272 w 3402767"/>
                  <a:gd name="connsiteY52" fmla="*/ 2256020 h 2788171"/>
                  <a:gd name="connsiteX53" fmla="*/ 3372787 w 3402767"/>
                  <a:gd name="connsiteY53" fmla="*/ 2330971 h 2788171"/>
                  <a:gd name="connsiteX54" fmla="*/ 3320321 w 3402767"/>
                  <a:gd name="connsiteY54" fmla="*/ 2420912 h 2788171"/>
                  <a:gd name="connsiteX55" fmla="*/ 3282846 w 3402767"/>
                  <a:gd name="connsiteY55" fmla="*/ 2495863 h 2788171"/>
                  <a:gd name="connsiteX56" fmla="*/ 3275351 w 3402767"/>
                  <a:gd name="connsiteY56" fmla="*/ 2518348 h 2788171"/>
                  <a:gd name="connsiteX57" fmla="*/ 3237875 w 3402767"/>
                  <a:gd name="connsiteY57" fmla="*/ 2593299 h 2788171"/>
                  <a:gd name="connsiteX58" fmla="*/ 3222885 w 3402767"/>
                  <a:gd name="connsiteY58" fmla="*/ 2623279 h 2788171"/>
                  <a:gd name="connsiteX59" fmla="*/ 3200400 w 3402767"/>
                  <a:gd name="connsiteY59" fmla="*/ 2645764 h 2788171"/>
                  <a:gd name="connsiteX60" fmla="*/ 3132944 w 3402767"/>
                  <a:gd name="connsiteY60" fmla="*/ 2720715 h 2788171"/>
                  <a:gd name="connsiteX61" fmla="*/ 3050498 w 3402767"/>
                  <a:gd name="connsiteY61" fmla="*/ 2750695 h 2788171"/>
                  <a:gd name="connsiteX62" fmla="*/ 2975547 w 3402767"/>
                  <a:gd name="connsiteY62" fmla="*/ 2765686 h 2788171"/>
                  <a:gd name="connsiteX63" fmla="*/ 2953062 w 3402767"/>
                  <a:gd name="connsiteY63" fmla="*/ 2773181 h 2788171"/>
                  <a:gd name="connsiteX64" fmla="*/ 2945567 w 3402767"/>
                  <a:gd name="connsiteY6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83436 w 3402767"/>
                  <a:gd name="connsiteY22" fmla="*/ 1011836 h 2788171"/>
                  <a:gd name="connsiteX23" fmla="*/ 2398426 w 3402767"/>
                  <a:gd name="connsiteY23" fmla="*/ 1056807 h 2788171"/>
                  <a:gd name="connsiteX24" fmla="*/ 2428406 w 3402767"/>
                  <a:gd name="connsiteY24" fmla="*/ 1161738 h 2788171"/>
                  <a:gd name="connsiteX25" fmla="*/ 2420911 w 3402767"/>
                  <a:gd name="connsiteY25" fmla="*/ 1469036 h 2788171"/>
                  <a:gd name="connsiteX26" fmla="*/ 2413416 w 3402767"/>
                  <a:gd name="connsiteY26" fmla="*/ 1514007 h 2788171"/>
                  <a:gd name="connsiteX27" fmla="*/ 2375941 w 3402767"/>
                  <a:gd name="connsiteY27" fmla="*/ 1618938 h 2788171"/>
                  <a:gd name="connsiteX28" fmla="*/ 2360951 w 3402767"/>
                  <a:gd name="connsiteY28" fmla="*/ 1671404 h 2788171"/>
                  <a:gd name="connsiteX29" fmla="*/ 2353455 w 3402767"/>
                  <a:gd name="connsiteY29" fmla="*/ 1693889 h 2788171"/>
                  <a:gd name="connsiteX30" fmla="*/ 2368446 w 3402767"/>
                  <a:gd name="connsiteY30" fmla="*/ 1671404 h 2788171"/>
                  <a:gd name="connsiteX31" fmla="*/ 2428406 w 3402767"/>
                  <a:gd name="connsiteY31" fmla="*/ 1618938 h 2788171"/>
                  <a:gd name="connsiteX32" fmla="*/ 2450892 w 3402767"/>
                  <a:gd name="connsiteY32" fmla="*/ 1611443 h 2788171"/>
                  <a:gd name="connsiteX33" fmla="*/ 2540833 w 3402767"/>
                  <a:gd name="connsiteY33" fmla="*/ 1588958 h 2788171"/>
                  <a:gd name="connsiteX34" fmla="*/ 2600793 w 3402767"/>
                  <a:gd name="connsiteY34" fmla="*/ 1581463 h 2788171"/>
                  <a:gd name="connsiteX35" fmla="*/ 2653259 w 3402767"/>
                  <a:gd name="connsiteY35" fmla="*/ 1573968 h 2788171"/>
                  <a:gd name="connsiteX36" fmla="*/ 2908092 w 3402767"/>
                  <a:gd name="connsiteY36" fmla="*/ 1588958 h 2788171"/>
                  <a:gd name="connsiteX37" fmla="*/ 2960557 w 3402767"/>
                  <a:gd name="connsiteY37" fmla="*/ 1603948 h 2788171"/>
                  <a:gd name="connsiteX38" fmla="*/ 2998033 w 3402767"/>
                  <a:gd name="connsiteY38" fmla="*/ 1611443 h 2788171"/>
                  <a:gd name="connsiteX39" fmla="*/ 3028013 w 3402767"/>
                  <a:gd name="connsiteY39" fmla="*/ 1626433 h 2788171"/>
                  <a:gd name="connsiteX40" fmla="*/ 3125449 w 3402767"/>
                  <a:gd name="connsiteY40" fmla="*/ 1678899 h 2788171"/>
                  <a:gd name="connsiteX41" fmla="*/ 3170419 w 3402767"/>
                  <a:gd name="connsiteY41" fmla="*/ 1693889 h 2788171"/>
                  <a:gd name="connsiteX42" fmla="*/ 3267855 w 3402767"/>
                  <a:gd name="connsiteY42" fmla="*/ 1761345 h 2788171"/>
                  <a:gd name="connsiteX43" fmla="*/ 3305331 w 3402767"/>
                  <a:gd name="connsiteY43" fmla="*/ 1791325 h 2788171"/>
                  <a:gd name="connsiteX44" fmla="*/ 3335311 w 3402767"/>
                  <a:gd name="connsiteY44" fmla="*/ 1843791 h 2788171"/>
                  <a:gd name="connsiteX45" fmla="*/ 3342806 w 3402767"/>
                  <a:gd name="connsiteY45" fmla="*/ 1873771 h 2788171"/>
                  <a:gd name="connsiteX46" fmla="*/ 3365292 w 3402767"/>
                  <a:gd name="connsiteY46" fmla="*/ 1918741 h 2788171"/>
                  <a:gd name="connsiteX47" fmla="*/ 3372787 w 3402767"/>
                  <a:gd name="connsiteY47" fmla="*/ 1948722 h 2788171"/>
                  <a:gd name="connsiteX48" fmla="*/ 3387777 w 3402767"/>
                  <a:gd name="connsiteY48" fmla="*/ 1986197 h 2788171"/>
                  <a:gd name="connsiteX49" fmla="*/ 3395272 w 3402767"/>
                  <a:gd name="connsiteY49" fmla="*/ 2038663 h 2788171"/>
                  <a:gd name="connsiteX50" fmla="*/ 3402767 w 3402767"/>
                  <a:gd name="connsiteY50" fmla="*/ 2068643 h 2788171"/>
                  <a:gd name="connsiteX51" fmla="*/ 3395272 w 3402767"/>
                  <a:gd name="connsiteY51" fmla="*/ 2256020 h 2788171"/>
                  <a:gd name="connsiteX52" fmla="*/ 3372787 w 3402767"/>
                  <a:gd name="connsiteY52" fmla="*/ 2330971 h 2788171"/>
                  <a:gd name="connsiteX53" fmla="*/ 3320321 w 3402767"/>
                  <a:gd name="connsiteY53" fmla="*/ 2420912 h 2788171"/>
                  <a:gd name="connsiteX54" fmla="*/ 3282846 w 3402767"/>
                  <a:gd name="connsiteY54" fmla="*/ 2495863 h 2788171"/>
                  <a:gd name="connsiteX55" fmla="*/ 3275351 w 3402767"/>
                  <a:gd name="connsiteY55" fmla="*/ 2518348 h 2788171"/>
                  <a:gd name="connsiteX56" fmla="*/ 3237875 w 3402767"/>
                  <a:gd name="connsiteY56" fmla="*/ 2593299 h 2788171"/>
                  <a:gd name="connsiteX57" fmla="*/ 3222885 w 3402767"/>
                  <a:gd name="connsiteY57" fmla="*/ 2623279 h 2788171"/>
                  <a:gd name="connsiteX58" fmla="*/ 3200400 w 3402767"/>
                  <a:gd name="connsiteY58" fmla="*/ 2645764 h 2788171"/>
                  <a:gd name="connsiteX59" fmla="*/ 3132944 w 3402767"/>
                  <a:gd name="connsiteY59" fmla="*/ 2720715 h 2788171"/>
                  <a:gd name="connsiteX60" fmla="*/ 3050498 w 3402767"/>
                  <a:gd name="connsiteY60" fmla="*/ 2750695 h 2788171"/>
                  <a:gd name="connsiteX61" fmla="*/ 2975547 w 3402767"/>
                  <a:gd name="connsiteY61" fmla="*/ 2765686 h 2788171"/>
                  <a:gd name="connsiteX62" fmla="*/ 2953062 w 3402767"/>
                  <a:gd name="connsiteY62" fmla="*/ 2773181 h 2788171"/>
                  <a:gd name="connsiteX63" fmla="*/ 2945567 w 3402767"/>
                  <a:gd name="connsiteY6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15980 w 3402767"/>
                  <a:gd name="connsiteY20" fmla="*/ 839450 h 2788171"/>
                  <a:gd name="connsiteX21" fmla="*/ 2383436 w 3402767"/>
                  <a:gd name="connsiteY21" fmla="*/ 1011836 h 2788171"/>
                  <a:gd name="connsiteX22" fmla="*/ 2398426 w 3402767"/>
                  <a:gd name="connsiteY22" fmla="*/ 1056807 h 2788171"/>
                  <a:gd name="connsiteX23" fmla="*/ 2428406 w 3402767"/>
                  <a:gd name="connsiteY23" fmla="*/ 1161738 h 2788171"/>
                  <a:gd name="connsiteX24" fmla="*/ 2420911 w 3402767"/>
                  <a:gd name="connsiteY24" fmla="*/ 1469036 h 2788171"/>
                  <a:gd name="connsiteX25" fmla="*/ 2413416 w 3402767"/>
                  <a:gd name="connsiteY25" fmla="*/ 1514007 h 2788171"/>
                  <a:gd name="connsiteX26" fmla="*/ 2375941 w 3402767"/>
                  <a:gd name="connsiteY26" fmla="*/ 1618938 h 2788171"/>
                  <a:gd name="connsiteX27" fmla="*/ 2360951 w 3402767"/>
                  <a:gd name="connsiteY27" fmla="*/ 1671404 h 2788171"/>
                  <a:gd name="connsiteX28" fmla="*/ 2353455 w 3402767"/>
                  <a:gd name="connsiteY28" fmla="*/ 1693889 h 2788171"/>
                  <a:gd name="connsiteX29" fmla="*/ 2368446 w 3402767"/>
                  <a:gd name="connsiteY29" fmla="*/ 1671404 h 2788171"/>
                  <a:gd name="connsiteX30" fmla="*/ 2428406 w 3402767"/>
                  <a:gd name="connsiteY30" fmla="*/ 1618938 h 2788171"/>
                  <a:gd name="connsiteX31" fmla="*/ 2450892 w 3402767"/>
                  <a:gd name="connsiteY31" fmla="*/ 1611443 h 2788171"/>
                  <a:gd name="connsiteX32" fmla="*/ 2540833 w 3402767"/>
                  <a:gd name="connsiteY32" fmla="*/ 1588958 h 2788171"/>
                  <a:gd name="connsiteX33" fmla="*/ 2600793 w 3402767"/>
                  <a:gd name="connsiteY33" fmla="*/ 1581463 h 2788171"/>
                  <a:gd name="connsiteX34" fmla="*/ 2653259 w 3402767"/>
                  <a:gd name="connsiteY34" fmla="*/ 1573968 h 2788171"/>
                  <a:gd name="connsiteX35" fmla="*/ 2908092 w 3402767"/>
                  <a:gd name="connsiteY35" fmla="*/ 1588958 h 2788171"/>
                  <a:gd name="connsiteX36" fmla="*/ 2960557 w 3402767"/>
                  <a:gd name="connsiteY36" fmla="*/ 1603948 h 2788171"/>
                  <a:gd name="connsiteX37" fmla="*/ 2998033 w 3402767"/>
                  <a:gd name="connsiteY37" fmla="*/ 1611443 h 2788171"/>
                  <a:gd name="connsiteX38" fmla="*/ 3028013 w 3402767"/>
                  <a:gd name="connsiteY38" fmla="*/ 1626433 h 2788171"/>
                  <a:gd name="connsiteX39" fmla="*/ 3125449 w 3402767"/>
                  <a:gd name="connsiteY39" fmla="*/ 1678899 h 2788171"/>
                  <a:gd name="connsiteX40" fmla="*/ 3170419 w 3402767"/>
                  <a:gd name="connsiteY40" fmla="*/ 1693889 h 2788171"/>
                  <a:gd name="connsiteX41" fmla="*/ 3267855 w 3402767"/>
                  <a:gd name="connsiteY41" fmla="*/ 1761345 h 2788171"/>
                  <a:gd name="connsiteX42" fmla="*/ 3305331 w 3402767"/>
                  <a:gd name="connsiteY42" fmla="*/ 1791325 h 2788171"/>
                  <a:gd name="connsiteX43" fmla="*/ 3335311 w 3402767"/>
                  <a:gd name="connsiteY43" fmla="*/ 1843791 h 2788171"/>
                  <a:gd name="connsiteX44" fmla="*/ 3342806 w 3402767"/>
                  <a:gd name="connsiteY44" fmla="*/ 1873771 h 2788171"/>
                  <a:gd name="connsiteX45" fmla="*/ 3365292 w 3402767"/>
                  <a:gd name="connsiteY45" fmla="*/ 1918741 h 2788171"/>
                  <a:gd name="connsiteX46" fmla="*/ 3372787 w 3402767"/>
                  <a:gd name="connsiteY46" fmla="*/ 1948722 h 2788171"/>
                  <a:gd name="connsiteX47" fmla="*/ 3387777 w 3402767"/>
                  <a:gd name="connsiteY47" fmla="*/ 1986197 h 2788171"/>
                  <a:gd name="connsiteX48" fmla="*/ 3395272 w 3402767"/>
                  <a:gd name="connsiteY48" fmla="*/ 2038663 h 2788171"/>
                  <a:gd name="connsiteX49" fmla="*/ 3402767 w 3402767"/>
                  <a:gd name="connsiteY49" fmla="*/ 2068643 h 2788171"/>
                  <a:gd name="connsiteX50" fmla="*/ 3395272 w 3402767"/>
                  <a:gd name="connsiteY50" fmla="*/ 2256020 h 2788171"/>
                  <a:gd name="connsiteX51" fmla="*/ 3372787 w 3402767"/>
                  <a:gd name="connsiteY51" fmla="*/ 2330971 h 2788171"/>
                  <a:gd name="connsiteX52" fmla="*/ 3320321 w 3402767"/>
                  <a:gd name="connsiteY52" fmla="*/ 2420912 h 2788171"/>
                  <a:gd name="connsiteX53" fmla="*/ 3282846 w 3402767"/>
                  <a:gd name="connsiteY53" fmla="*/ 2495863 h 2788171"/>
                  <a:gd name="connsiteX54" fmla="*/ 3275351 w 3402767"/>
                  <a:gd name="connsiteY54" fmla="*/ 2518348 h 2788171"/>
                  <a:gd name="connsiteX55" fmla="*/ 3237875 w 3402767"/>
                  <a:gd name="connsiteY55" fmla="*/ 2593299 h 2788171"/>
                  <a:gd name="connsiteX56" fmla="*/ 3222885 w 3402767"/>
                  <a:gd name="connsiteY56" fmla="*/ 2623279 h 2788171"/>
                  <a:gd name="connsiteX57" fmla="*/ 3200400 w 3402767"/>
                  <a:gd name="connsiteY57" fmla="*/ 2645764 h 2788171"/>
                  <a:gd name="connsiteX58" fmla="*/ 3132944 w 3402767"/>
                  <a:gd name="connsiteY58" fmla="*/ 2720715 h 2788171"/>
                  <a:gd name="connsiteX59" fmla="*/ 3050498 w 3402767"/>
                  <a:gd name="connsiteY59" fmla="*/ 2750695 h 2788171"/>
                  <a:gd name="connsiteX60" fmla="*/ 2975547 w 3402767"/>
                  <a:gd name="connsiteY60" fmla="*/ 2765686 h 2788171"/>
                  <a:gd name="connsiteX61" fmla="*/ 2953062 w 3402767"/>
                  <a:gd name="connsiteY61" fmla="*/ 2773181 h 2788171"/>
                  <a:gd name="connsiteX62" fmla="*/ 2945567 w 3402767"/>
                  <a:gd name="connsiteY6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398426 w 3402767"/>
                  <a:gd name="connsiteY21" fmla="*/ 1056807 h 2788171"/>
                  <a:gd name="connsiteX22" fmla="*/ 2428406 w 3402767"/>
                  <a:gd name="connsiteY22" fmla="*/ 1161738 h 2788171"/>
                  <a:gd name="connsiteX23" fmla="*/ 2420911 w 3402767"/>
                  <a:gd name="connsiteY23" fmla="*/ 1469036 h 2788171"/>
                  <a:gd name="connsiteX24" fmla="*/ 2413416 w 3402767"/>
                  <a:gd name="connsiteY24" fmla="*/ 1514007 h 2788171"/>
                  <a:gd name="connsiteX25" fmla="*/ 2375941 w 3402767"/>
                  <a:gd name="connsiteY25" fmla="*/ 1618938 h 2788171"/>
                  <a:gd name="connsiteX26" fmla="*/ 2360951 w 3402767"/>
                  <a:gd name="connsiteY26" fmla="*/ 1671404 h 2788171"/>
                  <a:gd name="connsiteX27" fmla="*/ 2353455 w 3402767"/>
                  <a:gd name="connsiteY27" fmla="*/ 1693889 h 2788171"/>
                  <a:gd name="connsiteX28" fmla="*/ 2368446 w 3402767"/>
                  <a:gd name="connsiteY28" fmla="*/ 1671404 h 2788171"/>
                  <a:gd name="connsiteX29" fmla="*/ 2428406 w 3402767"/>
                  <a:gd name="connsiteY29" fmla="*/ 1618938 h 2788171"/>
                  <a:gd name="connsiteX30" fmla="*/ 2450892 w 3402767"/>
                  <a:gd name="connsiteY30" fmla="*/ 1611443 h 2788171"/>
                  <a:gd name="connsiteX31" fmla="*/ 2540833 w 3402767"/>
                  <a:gd name="connsiteY31" fmla="*/ 1588958 h 2788171"/>
                  <a:gd name="connsiteX32" fmla="*/ 2600793 w 3402767"/>
                  <a:gd name="connsiteY32" fmla="*/ 1581463 h 2788171"/>
                  <a:gd name="connsiteX33" fmla="*/ 2653259 w 3402767"/>
                  <a:gd name="connsiteY33" fmla="*/ 1573968 h 2788171"/>
                  <a:gd name="connsiteX34" fmla="*/ 2908092 w 3402767"/>
                  <a:gd name="connsiteY34" fmla="*/ 1588958 h 2788171"/>
                  <a:gd name="connsiteX35" fmla="*/ 2960557 w 3402767"/>
                  <a:gd name="connsiteY35" fmla="*/ 1603948 h 2788171"/>
                  <a:gd name="connsiteX36" fmla="*/ 2998033 w 3402767"/>
                  <a:gd name="connsiteY36" fmla="*/ 1611443 h 2788171"/>
                  <a:gd name="connsiteX37" fmla="*/ 3028013 w 3402767"/>
                  <a:gd name="connsiteY37" fmla="*/ 1626433 h 2788171"/>
                  <a:gd name="connsiteX38" fmla="*/ 3125449 w 3402767"/>
                  <a:gd name="connsiteY38" fmla="*/ 1678899 h 2788171"/>
                  <a:gd name="connsiteX39" fmla="*/ 3170419 w 3402767"/>
                  <a:gd name="connsiteY39" fmla="*/ 1693889 h 2788171"/>
                  <a:gd name="connsiteX40" fmla="*/ 3267855 w 3402767"/>
                  <a:gd name="connsiteY40" fmla="*/ 1761345 h 2788171"/>
                  <a:gd name="connsiteX41" fmla="*/ 3305331 w 3402767"/>
                  <a:gd name="connsiteY41" fmla="*/ 1791325 h 2788171"/>
                  <a:gd name="connsiteX42" fmla="*/ 3335311 w 3402767"/>
                  <a:gd name="connsiteY42" fmla="*/ 1843791 h 2788171"/>
                  <a:gd name="connsiteX43" fmla="*/ 3342806 w 3402767"/>
                  <a:gd name="connsiteY43" fmla="*/ 1873771 h 2788171"/>
                  <a:gd name="connsiteX44" fmla="*/ 3365292 w 3402767"/>
                  <a:gd name="connsiteY44" fmla="*/ 1918741 h 2788171"/>
                  <a:gd name="connsiteX45" fmla="*/ 3372787 w 3402767"/>
                  <a:gd name="connsiteY45" fmla="*/ 1948722 h 2788171"/>
                  <a:gd name="connsiteX46" fmla="*/ 3387777 w 3402767"/>
                  <a:gd name="connsiteY46" fmla="*/ 1986197 h 2788171"/>
                  <a:gd name="connsiteX47" fmla="*/ 3395272 w 3402767"/>
                  <a:gd name="connsiteY47" fmla="*/ 2038663 h 2788171"/>
                  <a:gd name="connsiteX48" fmla="*/ 3402767 w 3402767"/>
                  <a:gd name="connsiteY48" fmla="*/ 2068643 h 2788171"/>
                  <a:gd name="connsiteX49" fmla="*/ 3395272 w 3402767"/>
                  <a:gd name="connsiteY49" fmla="*/ 2256020 h 2788171"/>
                  <a:gd name="connsiteX50" fmla="*/ 3372787 w 3402767"/>
                  <a:gd name="connsiteY50" fmla="*/ 2330971 h 2788171"/>
                  <a:gd name="connsiteX51" fmla="*/ 3320321 w 3402767"/>
                  <a:gd name="connsiteY51" fmla="*/ 2420912 h 2788171"/>
                  <a:gd name="connsiteX52" fmla="*/ 3282846 w 3402767"/>
                  <a:gd name="connsiteY52" fmla="*/ 2495863 h 2788171"/>
                  <a:gd name="connsiteX53" fmla="*/ 3275351 w 3402767"/>
                  <a:gd name="connsiteY53" fmla="*/ 2518348 h 2788171"/>
                  <a:gd name="connsiteX54" fmla="*/ 3237875 w 3402767"/>
                  <a:gd name="connsiteY54" fmla="*/ 2593299 h 2788171"/>
                  <a:gd name="connsiteX55" fmla="*/ 3222885 w 3402767"/>
                  <a:gd name="connsiteY55" fmla="*/ 2623279 h 2788171"/>
                  <a:gd name="connsiteX56" fmla="*/ 3200400 w 3402767"/>
                  <a:gd name="connsiteY56" fmla="*/ 2645764 h 2788171"/>
                  <a:gd name="connsiteX57" fmla="*/ 3132944 w 3402767"/>
                  <a:gd name="connsiteY57" fmla="*/ 2720715 h 2788171"/>
                  <a:gd name="connsiteX58" fmla="*/ 3050498 w 3402767"/>
                  <a:gd name="connsiteY58" fmla="*/ 2750695 h 2788171"/>
                  <a:gd name="connsiteX59" fmla="*/ 2975547 w 3402767"/>
                  <a:gd name="connsiteY59" fmla="*/ 2765686 h 2788171"/>
                  <a:gd name="connsiteX60" fmla="*/ 2953062 w 3402767"/>
                  <a:gd name="connsiteY60" fmla="*/ 2773181 h 2788171"/>
                  <a:gd name="connsiteX61" fmla="*/ 2945567 w 3402767"/>
                  <a:gd name="connsiteY6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8406 w 3402767"/>
                  <a:gd name="connsiteY21" fmla="*/ 1161738 h 2788171"/>
                  <a:gd name="connsiteX22" fmla="*/ 2420911 w 3402767"/>
                  <a:gd name="connsiteY22" fmla="*/ 1469036 h 2788171"/>
                  <a:gd name="connsiteX23" fmla="*/ 2413416 w 3402767"/>
                  <a:gd name="connsiteY23" fmla="*/ 1514007 h 2788171"/>
                  <a:gd name="connsiteX24" fmla="*/ 2375941 w 3402767"/>
                  <a:gd name="connsiteY24" fmla="*/ 1618938 h 2788171"/>
                  <a:gd name="connsiteX25" fmla="*/ 2360951 w 3402767"/>
                  <a:gd name="connsiteY25" fmla="*/ 1671404 h 2788171"/>
                  <a:gd name="connsiteX26" fmla="*/ 2353455 w 3402767"/>
                  <a:gd name="connsiteY26" fmla="*/ 1693889 h 2788171"/>
                  <a:gd name="connsiteX27" fmla="*/ 2368446 w 3402767"/>
                  <a:gd name="connsiteY27" fmla="*/ 1671404 h 2788171"/>
                  <a:gd name="connsiteX28" fmla="*/ 2428406 w 3402767"/>
                  <a:gd name="connsiteY28" fmla="*/ 1618938 h 2788171"/>
                  <a:gd name="connsiteX29" fmla="*/ 2450892 w 3402767"/>
                  <a:gd name="connsiteY29" fmla="*/ 1611443 h 2788171"/>
                  <a:gd name="connsiteX30" fmla="*/ 2540833 w 3402767"/>
                  <a:gd name="connsiteY30" fmla="*/ 1588958 h 2788171"/>
                  <a:gd name="connsiteX31" fmla="*/ 2600793 w 3402767"/>
                  <a:gd name="connsiteY31" fmla="*/ 1581463 h 2788171"/>
                  <a:gd name="connsiteX32" fmla="*/ 2653259 w 3402767"/>
                  <a:gd name="connsiteY32" fmla="*/ 1573968 h 2788171"/>
                  <a:gd name="connsiteX33" fmla="*/ 2908092 w 3402767"/>
                  <a:gd name="connsiteY33" fmla="*/ 1588958 h 2788171"/>
                  <a:gd name="connsiteX34" fmla="*/ 2960557 w 3402767"/>
                  <a:gd name="connsiteY34" fmla="*/ 1603948 h 2788171"/>
                  <a:gd name="connsiteX35" fmla="*/ 2998033 w 3402767"/>
                  <a:gd name="connsiteY35" fmla="*/ 1611443 h 2788171"/>
                  <a:gd name="connsiteX36" fmla="*/ 3028013 w 3402767"/>
                  <a:gd name="connsiteY36" fmla="*/ 1626433 h 2788171"/>
                  <a:gd name="connsiteX37" fmla="*/ 3125449 w 3402767"/>
                  <a:gd name="connsiteY37" fmla="*/ 1678899 h 2788171"/>
                  <a:gd name="connsiteX38" fmla="*/ 3170419 w 3402767"/>
                  <a:gd name="connsiteY38" fmla="*/ 1693889 h 2788171"/>
                  <a:gd name="connsiteX39" fmla="*/ 3267855 w 3402767"/>
                  <a:gd name="connsiteY39" fmla="*/ 1761345 h 2788171"/>
                  <a:gd name="connsiteX40" fmla="*/ 3305331 w 3402767"/>
                  <a:gd name="connsiteY40" fmla="*/ 1791325 h 2788171"/>
                  <a:gd name="connsiteX41" fmla="*/ 3335311 w 3402767"/>
                  <a:gd name="connsiteY41" fmla="*/ 1843791 h 2788171"/>
                  <a:gd name="connsiteX42" fmla="*/ 3342806 w 3402767"/>
                  <a:gd name="connsiteY42" fmla="*/ 1873771 h 2788171"/>
                  <a:gd name="connsiteX43" fmla="*/ 3365292 w 3402767"/>
                  <a:gd name="connsiteY43" fmla="*/ 1918741 h 2788171"/>
                  <a:gd name="connsiteX44" fmla="*/ 3372787 w 3402767"/>
                  <a:gd name="connsiteY44" fmla="*/ 1948722 h 2788171"/>
                  <a:gd name="connsiteX45" fmla="*/ 3387777 w 3402767"/>
                  <a:gd name="connsiteY45" fmla="*/ 1986197 h 2788171"/>
                  <a:gd name="connsiteX46" fmla="*/ 3395272 w 3402767"/>
                  <a:gd name="connsiteY46" fmla="*/ 2038663 h 2788171"/>
                  <a:gd name="connsiteX47" fmla="*/ 3402767 w 3402767"/>
                  <a:gd name="connsiteY47" fmla="*/ 2068643 h 2788171"/>
                  <a:gd name="connsiteX48" fmla="*/ 3395272 w 3402767"/>
                  <a:gd name="connsiteY48" fmla="*/ 2256020 h 2788171"/>
                  <a:gd name="connsiteX49" fmla="*/ 3372787 w 3402767"/>
                  <a:gd name="connsiteY49" fmla="*/ 2330971 h 2788171"/>
                  <a:gd name="connsiteX50" fmla="*/ 3320321 w 3402767"/>
                  <a:gd name="connsiteY50" fmla="*/ 2420912 h 2788171"/>
                  <a:gd name="connsiteX51" fmla="*/ 3282846 w 3402767"/>
                  <a:gd name="connsiteY51" fmla="*/ 2495863 h 2788171"/>
                  <a:gd name="connsiteX52" fmla="*/ 3275351 w 3402767"/>
                  <a:gd name="connsiteY52" fmla="*/ 2518348 h 2788171"/>
                  <a:gd name="connsiteX53" fmla="*/ 3237875 w 3402767"/>
                  <a:gd name="connsiteY53" fmla="*/ 2593299 h 2788171"/>
                  <a:gd name="connsiteX54" fmla="*/ 3222885 w 3402767"/>
                  <a:gd name="connsiteY54" fmla="*/ 2623279 h 2788171"/>
                  <a:gd name="connsiteX55" fmla="*/ 3200400 w 3402767"/>
                  <a:gd name="connsiteY55" fmla="*/ 2645764 h 2788171"/>
                  <a:gd name="connsiteX56" fmla="*/ 3132944 w 3402767"/>
                  <a:gd name="connsiteY56" fmla="*/ 2720715 h 2788171"/>
                  <a:gd name="connsiteX57" fmla="*/ 3050498 w 3402767"/>
                  <a:gd name="connsiteY57" fmla="*/ 2750695 h 2788171"/>
                  <a:gd name="connsiteX58" fmla="*/ 2975547 w 3402767"/>
                  <a:gd name="connsiteY58" fmla="*/ 2765686 h 2788171"/>
                  <a:gd name="connsiteX59" fmla="*/ 2953062 w 3402767"/>
                  <a:gd name="connsiteY59" fmla="*/ 2773181 h 2788171"/>
                  <a:gd name="connsiteX60" fmla="*/ 2945567 w 3402767"/>
                  <a:gd name="connsiteY6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0911 w 3402767"/>
                  <a:gd name="connsiteY21" fmla="*/ 1469036 h 2788171"/>
                  <a:gd name="connsiteX22" fmla="*/ 2413416 w 3402767"/>
                  <a:gd name="connsiteY22" fmla="*/ 1514007 h 2788171"/>
                  <a:gd name="connsiteX23" fmla="*/ 2375941 w 3402767"/>
                  <a:gd name="connsiteY23" fmla="*/ 1618938 h 2788171"/>
                  <a:gd name="connsiteX24" fmla="*/ 2360951 w 3402767"/>
                  <a:gd name="connsiteY24" fmla="*/ 1671404 h 2788171"/>
                  <a:gd name="connsiteX25" fmla="*/ 2353455 w 3402767"/>
                  <a:gd name="connsiteY25" fmla="*/ 1693889 h 2788171"/>
                  <a:gd name="connsiteX26" fmla="*/ 2368446 w 3402767"/>
                  <a:gd name="connsiteY26" fmla="*/ 1671404 h 2788171"/>
                  <a:gd name="connsiteX27" fmla="*/ 2428406 w 3402767"/>
                  <a:gd name="connsiteY27" fmla="*/ 1618938 h 2788171"/>
                  <a:gd name="connsiteX28" fmla="*/ 2450892 w 3402767"/>
                  <a:gd name="connsiteY28" fmla="*/ 1611443 h 2788171"/>
                  <a:gd name="connsiteX29" fmla="*/ 2540833 w 3402767"/>
                  <a:gd name="connsiteY29" fmla="*/ 1588958 h 2788171"/>
                  <a:gd name="connsiteX30" fmla="*/ 2600793 w 3402767"/>
                  <a:gd name="connsiteY30" fmla="*/ 1581463 h 2788171"/>
                  <a:gd name="connsiteX31" fmla="*/ 2653259 w 3402767"/>
                  <a:gd name="connsiteY31" fmla="*/ 1573968 h 2788171"/>
                  <a:gd name="connsiteX32" fmla="*/ 2908092 w 3402767"/>
                  <a:gd name="connsiteY32" fmla="*/ 1588958 h 2788171"/>
                  <a:gd name="connsiteX33" fmla="*/ 2960557 w 3402767"/>
                  <a:gd name="connsiteY33" fmla="*/ 1603948 h 2788171"/>
                  <a:gd name="connsiteX34" fmla="*/ 2998033 w 3402767"/>
                  <a:gd name="connsiteY34" fmla="*/ 1611443 h 2788171"/>
                  <a:gd name="connsiteX35" fmla="*/ 3028013 w 3402767"/>
                  <a:gd name="connsiteY35" fmla="*/ 1626433 h 2788171"/>
                  <a:gd name="connsiteX36" fmla="*/ 3125449 w 3402767"/>
                  <a:gd name="connsiteY36" fmla="*/ 1678899 h 2788171"/>
                  <a:gd name="connsiteX37" fmla="*/ 3170419 w 3402767"/>
                  <a:gd name="connsiteY37" fmla="*/ 1693889 h 2788171"/>
                  <a:gd name="connsiteX38" fmla="*/ 3267855 w 3402767"/>
                  <a:gd name="connsiteY38" fmla="*/ 1761345 h 2788171"/>
                  <a:gd name="connsiteX39" fmla="*/ 3305331 w 3402767"/>
                  <a:gd name="connsiteY39" fmla="*/ 1791325 h 2788171"/>
                  <a:gd name="connsiteX40" fmla="*/ 3335311 w 3402767"/>
                  <a:gd name="connsiteY40" fmla="*/ 1843791 h 2788171"/>
                  <a:gd name="connsiteX41" fmla="*/ 3342806 w 3402767"/>
                  <a:gd name="connsiteY41" fmla="*/ 1873771 h 2788171"/>
                  <a:gd name="connsiteX42" fmla="*/ 3365292 w 3402767"/>
                  <a:gd name="connsiteY42" fmla="*/ 1918741 h 2788171"/>
                  <a:gd name="connsiteX43" fmla="*/ 3372787 w 3402767"/>
                  <a:gd name="connsiteY43" fmla="*/ 1948722 h 2788171"/>
                  <a:gd name="connsiteX44" fmla="*/ 3387777 w 3402767"/>
                  <a:gd name="connsiteY44" fmla="*/ 1986197 h 2788171"/>
                  <a:gd name="connsiteX45" fmla="*/ 3395272 w 3402767"/>
                  <a:gd name="connsiteY45" fmla="*/ 2038663 h 2788171"/>
                  <a:gd name="connsiteX46" fmla="*/ 3402767 w 3402767"/>
                  <a:gd name="connsiteY46" fmla="*/ 2068643 h 2788171"/>
                  <a:gd name="connsiteX47" fmla="*/ 3395272 w 3402767"/>
                  <a:gd name="connsiteY47" fmla="*/ 2256020 h 2788171"/>
                  <a:gd name="connsiteX48" fmla="*/ 3372787 w 3402767"/>
                  <a:gd name="connsiteY48" fmla="*/ 2330971 h 2788171"/>
                  <a:gd name="connsiteX49" fmla="*/ 3320321 w 3402767"/>
                  <a:gd name="connsiteY49" fmla="*/ 2420912 h 2788171"/>
                  <a:gd name="connsiteX50" fmla="*/ 3282846 w 3402767"/>
                  <a:gd name="connsiteY50" fmla="*/ 2495863 h 2788171"/>
                  <a:gd name="connsiteX51" fmla="*/ 3275351 w 3402767"/>
                  <a:gd name="connsiteY51" fmla="*/ 2518348 h 2788171"/>
                  <a:gd name="connsiteX52" fmla="*/ 3237875 w 3402767"/>
                  <a:gd name="connsiteY52" fmla="*/ 2593299 h 2788171"/>
                  <a:gd name="connsiteX53" fmla="*/ 3222885 w 3402767"/>
                  <a:gd name="connsiteY53" fmla="*/ 2623279 h 2788171"/>
                  <a:gd name="connsiteX54" fmla="*/ 3200400 w 3402767"/>
                  <a:gd name="connsiteY54" fmla="*/ 2645764 h 2788171"/>
                  <a:gd name="connsiteX55" fmla="*/ 3132944 w 3402767"/>
                  <a:gd name="connsiteY55" fmla="*/ 2720715 h 2788171"/>
                  <a:gd name="connsiteX56" fmla="*/ 3050498 w 3402767"/>
                  <a:gd name="connsiteY56" fmla="*/ 2750695 h 2788171"/>
                  <a:gd name="connsiteX57" fmla="*/ 2975547 w 3402767"/>
                  <a:gd name="connsiteY57" fmla="*/ 2765686 h 2788171"/>
                  <a:gd name="connsiteX58" fmla="*/ 2953062 w 3402767"/>
                  <a:gd name="connsiteY58" fmla="*/ 2773181 h 2788171"/>
                  <a:gd name="connsiteX59" fmla="*/ 2945567 w 3402767"/>
                  <a:gd name="connsiteY5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368446 w 3402767"/>
                  <a:gd name="connsiteY25" fmla="*/ 1671404 h 2788171"/>
                  <a:gd name="connsiteX26" fmla="*/ 2428406 w 3402767"/>
                  <a:gd name="connsiteY26" fmla="*/ 1618938 h 2788171"/>
                  <a:gd name="connsiteX27" fmla="*/ 2450892 w 3402767"/>
                  <a:gd name="connsiteY27" fmla="*/ 1611443 h 2788171"/>
                  <a:gd name="connsiteX28" fmla="*/ 2540833 w 3402767"/>
                  <a:gd name="connsiteY28" fmla="*/ 1588958 h 2788171"/>
                  <a:gd name="connsiteX29" fmla="*/ 2600793 w 3402767"/>
                  <a:gd name="connsiteY29" fmla="*/ 1581463 h 2788171"/>
                  <a:gd name="connsiteX30" fmla="*/ 2653259 w 3402767"/>
                  <a:gd name="connsiteY30" fmla="*/ 1573968 h 2788171"/>
                  <a:gd name="connsiteX31" fmla="*/ 2908092 w 3402767"/>
                  <a:gd name="connsiteY31" fmla="*/ 1588958 h 2788171"/>
                  <a:gd name="connsiteX32" fmla="*/ 2960557 w 3402767"/>
                  <a:gd name="connsiteY32" fmla="*/ 1603948 h 2788171"/>
                  <a:gd name="connsiteX33" fmla="*/ 2998033 w 3402767"/>
                  <a:gd name="connsiteY33" fmla="*/ 1611443 h 2788171"/>
                  <a:gd name="connsiteX34" fmla="*/ 3028013 w 3402767"/>
                  <a:gd name="connsiteY34" fmla="*/ 1626433 h 2788171"/>
                  <a:gd name="connsiteX35" fmla="*/ 3125449 w 3402767"/>
                  <a:gd name="connsiteY35" fmla="*/ 1678899 h 2788171"/>
                  <a:gd name="connsiteX36" fmla="*/ 3170419 w 3402767"/>
                  <a:gd name="connsiteY36" fmla="*/ 1693889 h 2788171"/>
                  <a:gd name="connsiteX37" fmla="*/ 3267855 w 3402767"/>
                  <a:gd name="connsiteY37" fmla="*/ 1761345 h 2788171"/>
                  <a:gd name="connsiteX38" fmla="*/ 3305331 w 3402767"/>
                  <a:gd name="connsiteY38" fmla="*/ 1791325 h 2788171"/>
                  <a:gd name="connsiteX39" fmla="*/ 3335311 w 3402767"/>
                  <a:gd name="connsiteY39" fmla="*/ 1843791 h 2788171"/>
                  <a:gd name="connsiteX40" fmla="*/ 3342806 w 3402767"/>
                  <a:gd name="connsiteY40" fmla="*/ 1873771 h 2788171"/>
                  <a:gd name="connsiteX41" fmla="*/ 3365292 w 3402767"/>
                  <a:gd name="connsiteY41" fmla="*/ 1918741 h 2788171"/>
                  <a:gd name="connsiteX42" fmla="*/ 3372787 w 3402767"/>
                  <a:gd name="connsiteY42" fmla="*/ 1948722 h 2788171"/>
                  <a:gd name="connsiteX43" fmla="*/ 3387777 w 3402767"/>
                  <a:gd name="connsiteY43" fmla="*/ 1986197 h 2788171"/>
                  <a:gd name="connsiteX44" fmla="*/ 3395272 w 3402767"/>
                  <a:gd name="connsiteY44" fmla="*/ 2038663 h 2788171"/>
                  <a:gd name="connsiteX45" fmla="*/ 3402767 w 3402767"/>
                  <a:gd name="connsiteY45" fmla="*/ 2068643 h 2788171"/>
                  <a:gd name="connsiteX46" fmla="*/ 3395272 w 3402767"/>
                  <a:gd name="connsiteY46" fmla="*/ 2256020 h 2788171"/>
                  <a:gd name="connsiteX47" fmla="*/ 3372787 w 3402767"/>
                  <a:gd name="connsiteY47" fmla="*/ 2330971 h 2788171"/>
                  <a:gd name="connsiteX48" fmla="*/ 3320321 w 3402767"/>
                  <a:gd name="connsiteY48" fmla="*/ 2420912 h 2788171"/>
                  <a:gd name="connsiteX49" fmla="*/ 3282846 w 3402767"/>
                  <a:gd name="connsiteY49" fmla="*/ 2495863 h 2788171"/>
                  <a:gd name="connsiteX50" fmla="*/ 3275351 w 3402767"/>
                  <a:gd name="connsiteY50" fmla="*/ 2518348 h 2788171"/>
                  <a:gd name="connsiteX51" fmla="*/ 3237875 w 3402767"/>
                  <a:gd name="connsiteY51" fmla="*/ 2593299 h 2788171"/>
                  <a:gd name="connsiteX52" fmla="*/ 3222885 w 3402767"/>
                  <a:gd name="connsiteY52" fmla="*/ 2623279 h 2788171"/>
                  <a:gd name="connsiteX53" fmla="*/ 3200400 w 3402767"/>
                  <a:gd name="connsiteY53" fmla="*/ 2645764 h 2788171"/>
                  <a:gd name="connsiteX54" fmla="*/ 3132944 w 3402767"/>
                  <a:gd name="connsiteY54" fmla="*/ 2720715 h 2788171"/>
                  <a:gd name="connsiteX55" fmla="*/ 3050498 w 3402767"/>
                  <a:gd name="connsiteY55" fmla="*/ 2750695 h 2788171"/>
                  <a:gd name="connsiteX56" fmla="*/ 2975547 w 3402767"/>
                  <a:gd name="connsiteY56" fmla="*/ 2765686 h 2788171"/>
                  <a:gd name="connsiteX57" fmla="*/ 2953062 w 3402767"/>
                  <a:gd name="connsiteY57" fmla="*/ 2773181 h 2788171"/>
                  <a:gd name="connsiteX58" fmla="*/ 2945567 w 3402767"/>
                  <a:gd name="connsiteY5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450892 w 3402767"/>
                  <a:gd name="connsiteY26" fmla="*/ 1611443 h 2788171"/>
                  <a:gd name="connsiteX27" fmla="*/ 2540833 w 3402767"/>
                  <a:gd name="connsiteY27" fmla="*/ 1588958 h 2788171"/>
                  <a:gd name="connsiteX28" fmla="*/ 2600793 w 3402767"/>
                  <a:gd name="connsiteY28" fmla="*/ 1581463 h 2788171"/>
                  <a:gd name="connsiteX29" fmla="*/ 2653259 w 3402767"/>
                  <a:gd name="connsiteY29" fmla="*/ 1573968 h 2788171"/>
                  <a:gd name="connsiteX30" fmla="*/ 2908092 w 3402767"/>
                  <a:gd name="connsiteY30" fmla="*/ 1588958 h 2788171"/>
                  <a:gd name="connsiteX31" fmla="*/ 2960557 w 3402767"/>
                  <a:gd name="connsiteY31" fmla="*/ 1603948 h 2788171"/>
                  <a:gd name="connsiteX32" fmla="*/ 2998033 w 3402767"/>
                  <a:gd name="connsiteY32" fmla="*/ 1611443 h 2788171"/>
                  <a:gd name="connsiteX33" fmla="*/ 3028013 w 3402767"/>
                  <a:gd name="connsiteY33" fmla="*/ 1626433 h 2788171"/>
                  <a:gd name="connsiteX34" fmla="*/ 3125449 w 3402767"/>
                  <a:gd name="connsiteY34" fmla="*/ 1678899 h 2788171"/>
                  <a:gd name="connsiteX35" fmla="*/ 3170419 w 3402767"/>
                  <a:gd name="connsiteY35" fmla="*/ 1693889 h 2788171"/>
                  <a:gd name="connsiteX36" fmla="*/ 3267855 w 3402767"/>
                  <a:gd name="connsiteY36" fmla="*/ 1761345 h 2788171"/>
                  <a:gd name="connsiteX37" fmla="*/ 3305331 w 3402767"/>
                  <a:gd name="connsiteY37" fmla="*/ 1791325 h 2788171"/>
                  <a:gd name="connsiteX38" fmla="*/ 3335311 w 3402767"/>
                  <a:gd name="connsiteY38" fmla="*/ 1843791 h 2788171"/>
                  <a:gd name="connsiteX39" fmla="*/ 3342806 w 3402767"/>
                  <a:gd name="connsiteY39" fmla="*/ 1873771 h 2788171"/>
                  <a:gd name="connsiteX40" fmla="*/ 3365292 w 3402767"/>
                  <a:gd name="connsiteY40" fmla="*/ 1918741 h 2788171"/>
                  <a:gd name="connsiteX41" fmla="*/ 3372787 w 3402767"/>
                  <a:gd name="connsiteY41" fmla="*/ 1948722 h 2788171"/>
                  <a:gd name="connsiteX42" fmla="*/ 3387777 w 3402767"/>
                  <a:gd name="connsiteY42" fmla="*/ 1986197 h 2788171"/>
                  <a:gd name="connsiteX43" fmla="*/ 3395272 w 3402767"/>
                  <a:gd name="connsiteY43" fmla="*/ 2038663 h 2788171"/>
                  <a:gd name="connsiteX44" fmla="*/ 3402767 w 3402767"/>
                  <a:gd name="connsiteY44" fmla="*/ 2068643 h 2788171"/>
                  <a:gd name="connsiteX45" fmla="*/ 3395272 w 3402767"/>
                  <a:gd name="connsiteY45" fmla="*/ 2256020 h 2788171"/>
                  <a:gd name="connsiteX46" fmla="*/ 3372787 w 3402767"/>
                  <a:gd name="connsiteY46" fmla="*/ 2330971 h 2788171"/>
                  <a:gd name="connsiteX47" fmla="*/ 3320321 w 3402767"/>
                  <a:gd name="connsiteY47" fmla="*/ 2420912 h 2788171"/>
                  <a:gd name="connsiteX48" fmla="*/ 3282846 w 3402767"/>
                  <a:gd name="connsiteY48" fmla="*/ 2495863 h 2788171"/>
                  <a:gd name="connsiteX49" fmla="*/ 3275351 w 3402767"/>
                  <a:gd name="connsiteY49" fmla="*/ 2518348 h 2788171"/>
                  <a:gd name="connsiteX50" fmla="*/ 3237875 w 3402767"/>
                  <a:gd name="connsiteY50" fmla="*/ 2593299 h 2788171"/>
                  <a:gd name="connsiteX51" fmla="*/ 3222885 w 3402767"/>
                  <a:gd name="connsiteY51" fmla="*/ 2623279 h 2788171"/>
                  <a:gd name="connsiteX52" fmla="*/ 3200400 w 3402767"/>
                  <a:gd name="connsiteY52" fmla="*/ 2645764 h 2788171"/>
                  <a:gd name="connsiteX53" fmla="*/ 3132944 w 3402767"/>
                  <a:gd name="connsiteY53" fmla="*/ 2720715 h 2788171"/>
                  <a:gd name="connsiteX54" fmla="*/ 3050498 w 3402767"/>
                  <a:gd name="connsiteY54" fmla="*/ 2750695 h 2788171"/>
                  <a:gd name="connsiteX55" fmla="*/ 2975547 w 3402767"/>
                  <a:gd name="connsiteY55" fmla="*/ 2765686 h 2788171"/>
                  <a:gd name="connsiteX56" fmla="*/ 2953062 w 3402767"/>
                  <a:gd name="connsiteY56" fmla="*/ 2773181 h 2788171"/>
                  <a:gd name="connsiteX57" fmla="*/ 2945567 w 3402767"/>
                  <a:gd name="connsiteY5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540833 w 3402767"/>
                  <a:gd name="connsiteY26" fmla="*/ 1588958 h 2788171"/>
                  <a:gd name="connsiteX27" fmla="*/ 2600793 w 3402767"/>
                  <a:gd name="connsiteY27" fmla="*/ 1581463 h 2788171"/>
                  <a:gd name="connsiteX28" fmla="*/ 2653259 w 3402767"/>
                  <a:gd name="connsiteY28" fmla="*/ 1573968 h 2788171"/>
                  <a:gd name="connsiteX29" fmla="*/ 2908092 w 3402767"/>
                  <a:gd name="connsiteY29" fmla="*/ 1588958 h 2788171"/>
                  <a:gd name="connsiteX30" fmla="*/ 2960557 w 3402767"/>
                  <a:gd name="connsiteY30" fmla="*/ 1603948 h 2788171"/>
                  <a:gd name="connsiteX31" fmla="*/ 2998033 w 3402767"/>
                  <a:gd name="connsiteY31" fmla="*/ 1611443 h 2788171"/>
                  <a:gd name="connsiteX32" fmla="*/ 3028013 w 3402767"/>
                  <a:gd name="connsiteY32" fmla="*/ 1626433 h 2788171"/>
                  <a:gd name="connsiteX33" fmla="*/ 3125449 w 3402767"/>
                  <a:gd name="connsiteY33" fmla="*/ 1678899 h 2788171"/>
                  <a:gd name="connsiteX34" fmla="*/ 3170419 w 3402767"/>
                  <a:gd name="connsiteY34" fmla="*/ 1693889 h 2788171"/>
                  <a:gd name="connsiteX35" fmla="*/ 3267855 w 3402767"/>
                  <a:gd name="connsiteY35" fmla="*/ 1761345 h 2788171"/>
                  <a:gd name="connsiteX36" fmla="*/ 3305331 w 3402767"/>
                  <a:gd name="connsiteY36" fmla="*/ 1791325 h 2788171"/>
                  <a:gd name="connsiteX37" fmla="*/ 3335311 w 3402767"/>
                  <a:gd name="connsiteY37" fmla="*/ 1843791 h 2788171"/>
                  <a:gd name="connsiteX38" fmla="*/ 3342806 w 3402767"/>
                  <a:gd name="connsiteY38" fmla="*/ 1873771 h 2788171"/>
                  <a:gd name="connsiteX39" fmla="*/ 3365292 w 3402767"/>
                  <a:gd name="connsiteY39" fmla="*/ 1918741 h 2788171"/>
                  <a:gd name="connsiteX40" fmla="*/ 3372787 w 3402767"/>
                  <a:gd name="connsiteY40" fmla="*/ 1948722 h 2788171"/>
                  <a:gd name="connsiteX41" fmla="*/ 3387777 w 3402767"/>
                  <a:gd name="connsiteY41" fmla="*/ 1986197 h 2788171"/>
                  <a:gd name="connsiteX42" fmla="*/ 3395272 w 3402767"/>
                  <a:gd name="connsiteY42" fmla="*/ 2038663 h 2788171"/>
                  <a:gd name="connsiteX43" fmla="*/ 3402767 w 3402767"/>
                  <a:gd name="connsiteY43" fmla="*/ 2068643 h 2788171"/>
                  <a:gd name="connsiteX44" fmla="*/ 3395272 w 3402767"/>
                  <a:gd name="connsiteY44" fmla="*/ 2256020 h 2788171"/>
                  <a:gd name="connsiteX45" fmla="*/ 3372787 w 3402767"/>
                  <a:gd name="connsiteY45" fmla="*/ 2330971 h 2788171"/>
                  <a:gd name="connsiteX46" fmla="*/ 3320321 w 3402767"/>
                  <a:gd name="connsiteY46" fmla="*/ 2420912 h 2788171"/>
                  <a:gd name="connsiteX47" fmla="*/ 3282846 w 3402767"/>
                  <a:gd name="connsiteY47" fmla="*/ 2495863 h 2788171"/>
                  <a:gd name="connsiteX48" fmla="*/ 3275351 w 3402767"/>
                  <a:gd name="connsiteY48" fmla="*/ 2518348 h 2788171"/>
                  <a:gd name="connsiteX49" fmla="*/ 3237875 w 3402767"/>
                  <a:gd name="connsiteY49" fmla="*/ 2593299 h 2788171"/>
                  <a:gd name="connsiteX50" fmla="*/ 3222885 w 3402767"/>
                  <a:gd name="connsiteY50" fmla="*/ 2623279 h 2788171"/>
                  <a:gd name="connsiteX51" fmla="*/ 3200400 w 3402767"/>
                  <a:gd name="connsiteY51" fmla="*/ 2645764 h 2788171"/>
                  <a:gd name="connsiteX52" fmla="*/ 3132944 w 3402767"/>
                  <a:gd name="connsiteY52" fmla="*/ 2720715 h 2788171"/>
                  <a:gd name="connsiteX53" fmla="*/ 3050498 w 3402767"/>
                  <a:gd name="connsiteY53" fmla="*/ 2750695 h 2788171"/>
                  <a:gd name="connsiteX54" fmla="*/ 2975547 w 3402767"/>
                  <a:gd name="connsiteY54" fmla="*/ 2765686 h 2788171"/>
                  <a:gd name="connsiteX55" fmla="*/ 2953062 w 3402767"/>
                  <a:gd name="connsiteY55" fmla="*/ 2773181 h 2788171"/>
                  <a:gd name="connsiteX56" fmla="*/ 2945567 w 3402767"/>
                  <a:gd name="connsiteY5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540833 w 3402767"/>
                  <a:gd name="connsiteY25" fmla="*/ 1588958 h 2788171"/>
                  <a:gd name="connsiteX26" fmla="*/ 2600793 w 3402767"/>
                  <a:gd name="connsiteY26" fmla="*/ 1581463 h 2788171"/>
                  <a:gd name="connsiteX27" fmla="*/ 2653259 w 3402767"/>
                  <a:gd name="connsiteY27" fmla="*/ 1573968 h 2788171"/>
                  <a:gd name="connsiteX28" fmla="*/ 2908092 w 3402767"/>
                  <a:gd name="connsiteY28" fmla="*/ 1588958 h 2788171"/>
                  <a:gd name="connsiteX29" fmla="*/ 2960557 w 3402767"/>
                  <a:gd name="connsiteY29" fmla="*/ 1603948 h 2788171"/>
                  <a:gd name="connsiteX30" fmla="*/ 2998033 w 3402767"/>
                  <a:gd name="connsiteY30" fmla="*/ 1611443 h 2788171"/>
                  <a:gd name="connsiteX31" fmla="*/ 3028013 w 3402767"/>
                  <a:gd name="connsiteY31" fmla="*/ 1626433 h 2788171"/>
                  <a:gd name="connsiteX32" fmla="*/ 3125449 w 3402767"/>
                  <a:gd name="connsiteY32" fmla="*/ 1678899 h 2788171"/>
                  <a:gd name="connsiteX33" fmla="*/ 3170419 w 3402767"/>
                  <a:gd name="connsiteY33" fmla="*/ 1693889 h 2788171"/>
                  <a:gd name="connsiteX34" fmla="*/ 3267855 w 3402767"/>
                  <a:gd name="connsiteY34" fmla="*/ 1761345 h 2788171"/>
                  <a:gd name="connsiteX35" fmla="*/ 3305331 w 3402767"/>
                  <a:gd name="connsiteY35" fmla="*/ 1791325 h 2788171"/>
                  <a:gd name="connsiteX36" fmla="*/ 3335311 w 3402767"/>
                  <a:gd name="connsiteY36" fmla="*/ 1843791 h 2788171"/>
                  <a:gd name="connsiteX37" fmla="*/ 3342806 w 3402767"/>
                  <a:gd name="connsiteY37" fmla="*/ 1873771 h 2788171"/>
                  <a:gd name="connsiteX38" fmla="*/ 3365292 w 3402767"/>
                  <a:gd name="connsiteY38" fmla="*/ 1918741 h 2788171"/>
                  <a:gd name="connsiteX39" fmla="*/ 3372787 w 3402767"/>
                  <a:gd name="connsiteY39" fmla="*/ 1948722 h 2788171"/>
                  <a:gd name="connsiteX40" fmla="*/ 3387777 w 3402767"/>
                  <a:gd name="connsiteY40" fmla="*/ 1986197 h 2788171"/>
                  <a:gd name="connsiteX41" fmla="*/ 3395272 w 3402767"/>
                  <a:gd name="connsiteY41" fmla="*/ 2038663 h 2788171"/>
                  <a:gd name="connsiteX42" fmla="*/ 3402767 w 3402767"/>
                  <a:gd name="connsiteY42" fmla="*/ 2068643 h 2788171"/>
                  <a:gd name="connsiteX43" fmla="*/ 3395272 w 3402767"/>
                  <a:gd name="connsiteY43" fmla="*/ 2256020 h 2788171"/>
                  <a:gd name="connsiteX44" fmla="*/ 3372787 w 3402767"/>
                  <a:gd name="connsiteY44" fmla="*/ 2330971 h 2788171"/>
                  <a:gd name="connsiteX45" fmla="*/ 3320321 w 3402767"/>
                  <a:gd name="connsiteY45" fmla="*/ 2420912 h 2788171"/>
                  <a:gd name="connsiteX46" fmla="*/ 3282846 w 3402767"/>
                  <a:gd name="connsiteY46" fmla="*/ 2495863 h 2788171"/>
                  <a:gd name="connsiteX47" fmla="*/ 3275351 w 3402767"/>
                  <a:gd name="connsiteY47" fmla="*/ 2518348 h 2788171"/>
                  <a:gd name="connsiteX48" fmla="*/ 3237875 w 3402767"/>
                  <a:gd name="connsiteY48" fmla="*/ 2593299 h 2788171"/>
                  <a:gd name="connsiteX49" fmla="*/ 3222885 w 3402767"/>
                  <a:gd name="connsiteY49" fmla="*/ 2623279 h 2788171"/>
                  <a:gd name="connsiteX50" fmla="*/ 3200400 w 3402767"/>
                  <a:gd name="connsiteY50" fmla="*/ 2645764 h 2788171"/>
                  <a:gd name="connsiteX51" fmla="*/ 3132944 w 3402767"/>
                  <a:gd name="connsiteY51" fmla="*/ 2720715 h 2788171"/>
                  <a:gd name="connsiteX52" fmla="*/ 3050498 w 3402767"/>
                  <a:gd name="connsiteY52" fmla="*/ 2750695 h 2788171"/>
                  <a:gd name="connsiteX53" fmla="*/ 2975547 w 3402767"/>
                  <a:gd name="connsiteY53" fmla="*/ 2765686 h 2788171"/>
                  <a:gd name="connsiteX54" fmla="*/ 2953062 w 3402767"/>
                  <a:gd name="connsiteY54" fmla="*/ 2773181 h 2788171"/>
                  <a:gd name="connsiteX55" fmla="*/ 2945567 w 3402767"/>
                  <a:gd name="connsiteY5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653259 w 3402767"/>
                  <a:gd name="connsiteY26" fmla="*/ 1573968 h 2788171"/>
                  <a:gd name="connsiteX27" fmla="*/ 2908092 w 3402767"/>
                  <a:gd name="connsiteY27" fmla="*/ 1588958 h 2788171"/>
                  <a:gd name="connsiteX28" fmla="*/ 2960557 w 3402767"/>
                  <a:gd name="connsiteY28" fmla="*/ 1603948 h 2788171"/>
                  <a:gd name="connsiteX29" fmla="*/ 2998033 w 3402767"/>
                  <a:gd name="connsiteY29" fmla="*/ 1611443 h 2788171"/>
                  <a:gd name="connsiteX30" fmla="*/ 3028013 w 3402767"/>
                  <a:gd name="connsiteY30" fmla="*/ 1626433 h 2788171"/>
                  <a:gd name="connsiteX31" fmla="*/ 3125449 w 3402767"/>
                  <a:gd name="connsiteY31" fmla="*/ 1678899 h 2788171"/>
                  <a:gd name="connsiteX32" fmla="*/ 3170419 w 3402767"/>
                  <a:gd name="connsiteY32" fmla="*/ 1693889 h 2788171"/>
                  <a:gd name="connsiteX33" fmla="*/ 3267855 w 3402767"/>
                  <a:gd name="connsiteY33" fmla="*/ 1761345 h 2788171"/>
                  <a:gd name="connsiteX34" fmla="*/ 3305331 w 3402767"/>
                  <a:gd name="connsiteY34" fmla="*/ 1791325 h 2788171"/>
                  <a:gd name="connsiteX35" fmla="*/ 3335311 w 3402767"/>
                  <a:gd name="connsiteY35" fmla="*/ 1843791 h 2788171"/>
                  <a:gd name="connsiteX36" fmla="*/ 3342806 w 3402767"/>
                  <a:gd name="connsiteY36" fmla="*/ 1873771 h 2788171"/>
                  <a:gd name="connsiteX37" fmla="*/ 3365292 w 3402767"/>
                  <a:gd name="connsiteY37" fmla="*/ 1918741 h 2788171"/>
                  <a:gd name="connsiteX38" fmla="*/ 3372787 w 3402767"/>
                  <a:gd name="connsiteY38" fmla="*/ 1948722 h 2788171"/>
                  <a:gd name="connsiteX39" fmla="*/ 3387777 w 3402767"/>
                  <a:gd name="connsiteY39" fmla="*/ 1986197 h 2788171"/>
                  <a:gd name="connsiteX40" fmla="*/ 3395272 w 3402767"/>
                  <a:gd name="connsiteY40" fmla="*/ 2038663 h 2788171"/>
                  <a:gd name="connsiteX41" fmla="*/ 3402767 w 3402767"/>
                  <a:gd name="connsiteY41" fmla="*/ 2068643 h 2788171"/>
                  <a:gd name="connsiteX42" fmla="*/ 3395272 w 3402767"/>
                  <a:gd name="connsiteY42" fmla="*/ 2256020 h 2788171"/>
                  <a:gd name="connsiteX43" fmla="*/ 3372787 w 3402767"/>
                  <a:gd name="connsiteY43" fmla="*/ 2330971 h 2788171"/>
                  <a:gd name="connsiteX44" fmla="*/ 3320321 w 3402767"/>
                  <a:gd name="connsiteY44" fmla="*/ 2420912 h 2788171"/>
                  <a:gd name="connsiteX45" fmla="*/ 3282846 w 3402767"/>
                  <a:gd name="connsiteY45" fmla="*/ 2495863 h 2788171"/>
                  <a:gd name="connsiteX46" fmla="*/ 3275351 w 3402767"/>
                  <a:gd name="connsiteY46" fmla="*/ 2518348 h 2788171"/>
                  <a:gd name="connsiteX47" fmla="*/ 3237875 w 3402767"/>
                  <a:gd name="connsiteY47" fmla="*/ 2593299 h 2788171"/>
                  <a:gd name="connsiteX48" fmla="*/ 3222885 w 3402767"/>
                  <a:gd name="connsiteY48" fmla="*/ 2623279 h 2788171"/>
                  <a:gd name="connsiteX49" fmla="*/ 3200400 w 3402767"/>
                  <a:gd name="connsiteY49" fmla="*/ 2645764 h 2788171"/>
                  <a:gd name="connsiteX50" fmla="*/ 3132944 w 3402767"/>
                  <a:gd name="connsiteY50" fmla="*/ 2720715 h 2788171"/>
                  <a:gd name="connsiteX51" fmla="*/ 3050498 w 3402767"/>
                  <a:gd name="connsiteY51" fmla="*/ 2750695 h 2788171"/>
                  <a:gd name="connsiteX52" fmla="*/ 2975547 w 3402767"/>
                  <a:gd name="connsiteY52" fmla="*/ 2765686 h 2788171"/>
                  <a:gd name="connsiteX53" fmla="*/ 2953062 w 3402767"/>
                  <a:gd name="connsiteY53" fmla="*/ 2773181 h 2788171"/>
                  <a:gd name="connsiteX54" fmla="*/ 2945567 w 3402767"/>
                  <a:gd name="connsiteY5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2998033 w 3402767"/>
                  <a:gd name="connsiteY28" fmla="*/ 1611443 h 2788171"/>
                  <a:gd name="connsiteX29" fmla="*/ 3028013 w 3402767"/>
                  <a:gd name="connsiteY29" fmla="*/ 1626433 h 2788171"/>
                  <a:gd name="connsiteX30" fmla="*/ 3125449 w 3402767"/>
                  <a:gd name="connsiteY30" fmla="*/ 1678899 h 2788171"/>
                  <a:gd name="connsiteX31" fmla="*/ 3170419 w 3402767"/>
                  <a:gd name="connsiteY31" fmla="*/ 1693889 h 2788171"/>
                  <a:gd name="connsiteX32" fmla="*/ 3267855 w 3402767"/>
                  <a:gd name="connsiteY32" fmla="*/ 1761345 h 2788171"/>
                  <a:gd name="connsiteX33" fmla="*/ 3305331 w 3402767"/>
                  <a:gd name="connsiteY33" fmla="*/ 1791325 h 2788171"/>
                  <a:gd name="connsiteX34" fmla="*/ 3335311 w 3402767"/>
                  <a:gd name="connsiteY34" fmla="*/ 1843791 h 2788171"/>
                  <a:gd name="connsiteX35" fmla="*/ 3342806 w 3402767"/>
                  <a:gd name="connsiteY35" fmla="*/ 1873771 h 2788171"/>
                  <a:gd name="connsiteX36" fmla="*/ 3365292 w 3402767"/>
                  <a:gd name="connsiteY36" fmla="*/ 1918741 h 2788171"/>
                  <a:gd name="connsiteX37" fmla="*/ 3372787 w 3402767"/>
                  <a:gd name="connsiteY37" fmla="*/ 1948722 h 2788171"/>
                  <a:gd name="connsiteX38" fmla="*/ 3387777 w 3402767"/>
                  <a:gd name="connsiteY38" fmla="*/ 1986197 h 2788171"/>
                  <a:gd name="connsiteX39" fmla="*/ 3395272 w 3402767"/>
                  <a:gd name="connsiteY39" fmla="*/ 2038663 h 2788171"/>
                  <a:gd name="connsiteX40" fmla="*/ 3402767 w 3402767"/>
                  <a:gd name="connsiteY40" fmla="*/ 2068643 h 2788171"/>
                  <a:gd name="connsiteX41" fmla="*/ 3395272 w 3402767"/>
                  <a:gd name="connsiteY41" fmla="*/ 2256020 h 2788171"/>
                  <a:gd name="connsiteX42" fmla="*/ 3372787 w 3402767"/>
                  <a:gd name="connsiteY42" fmla="*/ 2330971 h 2788171"/>
                  <a:gd name="connsiteX43" fmla="*/ 3320321 w 3402767"/>
                  <a:gd name="connsiteY43" fmla="*/ 2420912 h 2788171"/>
                  <a:gd name="connsiteX44" fmla="*/ 3282846 w 3402767"/>
                  <a:gd name="connsiteY44" fmla="*/ 2495863 h 2788171"/>
                  <a:gd name="connsiteX45" fmla="*/ 3275351 w 3402767"/>
                  <a:gd name="connsiteY45" fmla="*/ 2518348 h 2788171"/>
                  <a:gd name="connsiteX46" fmla="*/ 3237875 w 3402767"/>
                  <a:gd name="connsiteY46" fmla="*/ 2593299 h 2788171"/>
                  <a:gd name="connsiteX47" fmla="*/ 3222885 w 3402767"/>
                  <a:gd name="connsiteY47" fmla="*/ 2623279 h 2788171"/>
                  <a:gd name="connsiteX48" fmla="*/ 3200400 w 3402767"/>
                  <a:gd name="connsiteY48" fmla="*/ 2645764 h 2788171"/>
                  <a:gd name="connsiteX49" fmla="*/ 3132944 w 3402767"/>
                  <a:gd name="connsiteY49" fmla="*/ 2720715 h 2788171"/>
                  <a:gd name="connsiteX50" fmla="*/ 3050498 w 3402767"/>
                  <a:gd name="connsiteY50" fmla="*/ 2750695 h 2788171"/>
                  <a:gd name="connsiteX51" fmla="*/ 2975547 w 3402767"/>
                  <a:gd name="connsiteY51" fmla="*/ 2765686 h 2788171"/>
                  <a:gd name="connsiteX52" fmla="*/ 2953062 w 3402767"/>
                  <a:gd name="connsiteY52" fmla="*/ 2773181 h 2788171"/>
                  <a:gd name="connsiteX53" fmla="*/ 2945567 w 3402767"/>
                  <a:gd name="connsiteY5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3028013 w 3402767"/>
                  <a:gd name="connsiteY28" fmla="*/ 1626433 h 2788171"/>
                  <a:gd name="connsiteX29" fmla="*/ 3125449 w 3402767"/>
                  <a:gd name="connsiteY29" fmla="*/ 1678899 h 2788171"/>
                  <a:gd name="connsiteX30" fmla="*/ 3170419 w 3402767"/>
                  <a:gd name="connsiteY30" fmla="*/ 1693889 h 2788171"/>
                  <a:gd name="connsiteX31" fmla="*/ 3267855 w 3402767"/>
                  <a:gd name="connsiteY31" fmla="*/ 1761345 h 2788171"/>
                  <a:gd name="connsiteX32" fmla="*/ 3305331 w 3402767"/>
                  <a:gd name="connsiteY32" fmla="*/ 1791325 h 2788171"/>
                  <a:gd name="connsiteX33" fmla="*/ 3335311 w 3402767"/>
                  <a:gd name="connsiteY33" fmla="*/ 1843791 h 2788171"/>
                  <a:gd name="connsiteX34" fmla="*/ 3342806 w 3402767"/>
                  <a:gd name="connsiteY34" fmla="*/ 1873771 h 2788171"/>
                  <a:gd name="connsiteX35" fmla="*/ 3365292 w 3402767"/>
                  <a:gd name="connsiteY35" fmla="*/ 1918741 h 2788171"/>
                  <a:gd name="connsiteX36" fmla="*/ 3372787 w 3402767"/>
                  <a:gd name="connsiteY36" fmla="*/ 1948722 h 2788171"/>
                  <a:gd name="connsiteX37" fmla="*/ 3387777 w 3402767"/>
                  <a:gd name="connsiteY37" fmla="*/ 1986197 h 2788171"/>
                  <a:gd name="connsiteX38" fmla="*/ 3395272 w 3402767"/>
                  <a:gd name="connsiteY38" fmla="*/ 2038663 h 2788171"/>
                  <a:gd name="connsiteX39" fmla="*/ 3402767 w 3402767"/>
                  <a:gd name="connsiteY39" fmla="*/ 2068643 h 2788171"/>
                  <a:gd name="connsiteX40" fmla="*/ 3395272 w 3402767"/>
                  <a:gd name="connsiteY40" fmla="*/ 2256020 h 2788171"/>
                  <a:gd name="connsiteX41" fmla="*/ 3372787 w 3402767"/>
                  <a:gd name="connsiteY41" fmla="*/ 2330971 h 2788171"/>
                  <a:gd name="connsiteX42" fmla="*/ 3320321 w 3402767"/>
                  <a:gd name="connsiteY42" fmla="*/ 2420912 h 2788171"/>
                  <a:gd name="connsiteX43" fmla="*/ 3282846 w 3402767"/>
                  <a:gd name="connsiteY43" fmla="*/ 2495863 h 2788171"/>
                  <a:gd name="connsiteX44" fmla="*/ 3275351 w 3402767"/>
                  <a:gd name="connsiteY44" fmla="*/ 2518348 h 2788171"/>
                  <a:gd name="connsiteX45" fmla="*/ 3237875 w 3402767"/>
                  <a:gd name="connsiteY45" fmla="*/ 2593299 h 2788171"/>
                  <a:gd name="connsiteX46" fmla="*/ 3222885 w 3402767"/>
                  <a:gd name="connsiteY46" fmla="*/ 2623279 h 2788171"/>
                  <a:gd name="connsiteX47" fmla="*/ 3200400 w 3402767"/>
                  <a:gd name="connsiteY47" fmla="*/ 2645764 h 2788171"/>
                  <a:gd name="connsiteX48" fmla="*/ 3132944 w 3402767"/>
                  <a:gd name="connsiteY48" fmla="*/ 2720715 h 2788171"/>
                  <a:gd name="connsiteX49" fmla="*/ 3050498 w 3402767"/>
                  <a:gd name="connsiteY49" fmla="*/ 2750695 h 2788171"/>
                  <a:gd name="connsiteX50" fmla="*/ 2975547 w 3402767"/>
                  <a:gd name="connsiteY50" fmla="*/ 2765686 h 2788171"/>
                  <a:gd name="connsiteX51" fmla="*/ 2953062 w 3402767"/>
                  <a:gd name="connsiteY51" fmla="*/ 2773181 h 2788171"/>
                  <a:gd name="connsiteX52" fmla="*/ 2945567 w 3402767"/>
                  <a:gd name="connsiteY5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028013 w 3402767"/>
                  <a:gd name="connsiteY27" fmla="*/ 1626433 h 2788171"/>
                  <a:gd name="connsiteX28" fmla="*/ 3125449 w 3402767"/>
                  <a:gd name="connsiteY28" fmla="*/ 1678899 h 2788171"/>
                  <a:gd name="connsiteX29" fmla="*/ 3170419 w 3402767"/>
                  <a:gd name="connsiteY29" fmla="*/ 1693889 h 2788171"/>
                  <a:gd name="connsiteX30" fmla="*/ 3267855 w 3402767"/>
                  <a:gd name="connsiteY30" fmla="*/ 1761345 h 2788171"/>
                  <a:gd name="connsiteX31" fmla="*/ 3305331 w 3402767"/>
                  <a:gd name="connsiteY31" fmla="*/ 1791325 h 2788171"/>
                  <a:gd name="connsiteX32" fmla="*/ 3335311 w 3402767"/>
                  <a:gd name="connsiteY32" fmla="*/ 1843791 h 2788171"/>
                  <a:gd name="connsiteX33" fmla="*/ 3342806 w 3402767"/>
                  <a:gd name="connsiteY33" fmla="*/ 1873771 h 2788171"/>
                  <a:gd name="connsiteX34" fmla="*/ 3365292 w 3402767"/>
                  <a:gd name="connsiteY34" fmla="*/ 1918741 h 2788171"/>
                  <a:gd name="connsiteX35" fmla="*/ 3372787 w 3402767"/>
                  <a:gd name="connsiteY35" fmla="*/ 1948722 h 2788171"/>
                  <a:gd name="connsiteX36" fmla="*/ 3387777 w 3402767"/>
                  <a:gd name="connsiteY36" fmla="*/ 1986197 h 2788171"/>
                  <a:gd name="connsiteX37" fmla="*/ 3395272 w 3402767"/>
                  <a:gd name="connsiteY37" fmla="*/ 2038663 h 2788171"/>
                  <a:gd name="connsiteX38" fmla="*/ 3402767 w 3402767"/>
                  <a:gd name="connsiteY38" fmla="*/ 2068643 h 2788171"/>
                  <a:gd name="connsiteX39" fmla="*/ 3395272 w 3402767"/>
                  <a:gd name="connsiteY39" fmla="*/ 2256020 h 2788171"/>
                  <a:gd name="connsiteX40" fmla="*/ 3372787 w 3402767"/>
                  <a:gd name="connsiteY40" fmla="*/ 2330971 h 2788171"/>
                  <a:gd name="connsiteX41" fmla="*/ 3320321 w 3402767"/>
                  <a:gd name="connsiteY41" fmla="*/ 2420912 h 2788171"/>
                  <a:gd name="connsiteX42" fmla="*/ 3282846 w 3402767"/>
                  <a:gd name="connsiteY42" fmla="*/ 2495863 h 2788171"/>
                  <a:gd name="connsiteX43" fmla="*/ 3275351 w 3402767"/>
                  <a:gd name="connsiteY43" fmla="*/ 2518348 h 2788171"/>
                  <a:gd name="connsiteX44" fmla="*/ 3237875 w 3402767"/>
                  <a:gd name="connsiteY44" fmla="*/ 2593299 h 2788171"/>
                  <a:gd name="connsiteX45" fmla="*/ 3222885 w 3402767"/>
                  <a:gd name="connsiteY45" fmla="*/ 2623279 h 2788171"/>
                  <a:gd name="connsiteX46" fmla="*/ 3200400 w 3402767"/>
                  <a:gd name="connsiteY46" fmla="*/ 2645764 h 2788171"/>
                  <a:gd name="connsiteX47" fmla="*/ 3132944 w 3402767"/>
                  <a:gd name="connsiteY47" fmla="*/ 2720715 h 2788171"/>
                  <a:gd name="connsiteX48" fmla="*/ 3050498 w 3402767"/>
                  <a:gd name="connsiteY48" fmla="*/ 2750695 h 2788171"/>
                  <a:gd name="connsiteX49" fmla="*/ 2975547 w 3402767"/>
                  <a:gd name="connsiteY49" fmla="*/ 2765686 h 2788171"/>
                  <a:gd name="connsiteX50" fmla="*/ 2953062 w 3402767"/>
                  <a:gd name="connsiteY50" fmla="*/ 2773181 h 2788171"/>
                  <a:gd name="connsiteX51" fmla="*/ 2945567 w 3402767"/>
                  <a:gd name="connsiteY5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170419 w 3402767"/>
                  <a:gd name="connsiteY28" fmla="*/ 1693889 h 2788171"/>
                  <a:gd name="connsiteX29" fmla="*/ 3267855 w 3402767"/>
                  <a:gd name="connsiteY29" fmla="*/ 1761345 h 2788171"/>
                  <a:gd name="connsiteX30" fmla="*/ 3305331 w 3402767"/>
                  <a:gd name="connsiteY30" fmla="*/ 1791325 h 2788171"/>
                  <a:gd name="connsiteX31" fmla="*/ 3335311 w 3402767"/>
                  <a:gd name="connsiteY31" fmla="*/ 1843791 h 2788171"/>
                  <a:gd name="connsiteX32" fmla="*/ 3342806 w 3402767"/>
                  <a:gd name="connsiteY32" fmla="*/ 1873771 h 2788171"/>
                  <a:gd name="connsiteX33" fmla="*/ 3365292 w 3402767"/>
                  <a:gd name="connsiteY33" fmla="*/ 1918741 h 2788171"/>
                  <a:gd name="connsiteX34" fmla="*/ 3372787 w 3402767"/>
                  <a:gd name="connsiteY34" fmla="*/ 1948722 h 2788171"/>
                  <a:gd name="connsiteX35" fmla="*/ 3387777 w 3402767"/>
                  <a:gd name="connsiteY35" fmla="*/ 1986197 h 2788171"/>
                  <a:gd name="connsiteX36" fmla="*/ 3395272 w 3402767"/>
                  <a:gd name="connsiteY36" fmla="*/ 2038663 h 2788171"/>
                  <a:gd name="connsiteX37" fmla="*/ 3402767 w 3402767"/>
                  <a:gd name="connsiteY37" fmla="*/ 2068643 h 2788171"/>
                  <a:gd name="connsiteX38" fmla="*/ 3395272 w 3402767"/>
                  <a:gd name="connsiteY38" fmla="*/ 2256020 h 2788171"/>
                  <a:gd name="connsiteX39" fmla="*/ 3372787 w 3402767"/>
                  <a:gd name="connsiteY39" fmla="*/ 2330971 h 2788171"/>
                  <a:gd name="connsiteX40" fmla="*/ 3320321 w 3402767"/>
                  <a:gd name="connsiteY40" fmla="*/ 2420912 h 2788171"/>
                  <a:gd name="connsiteX41" fmla="*/ 3282846 w 3402767"/>
                  <a:gd name="connsiteY41" fmla="*/ 2495863 h 2788171"/>
                  <a:gd name="connsiteX42" fmla="*/ 3275351 w 3402767"/>
                  <a:gd name="connsiteY42" fmla="*/ 2518348 h 2788171"/>
                  <a:gd name="connsiteX43" fmla="*/ 3237875 w 3402767"/>
                  <a:gd name="connsiteY43" fmla="*/ 2593299 h 2788171"/>
                  <a:gd name="connsiteX44" fmla="*/ 3222885 w 3402767"/>
                  <a:gd name="connsiteY44" fmla="*/ 2623279 h 2788171"/>
                  <a:gd name="connsiteX45" fmla="*/ 3200400 w 3402767"/>
                  <a:gd name="connsiteY45" fmla="*/ 2645764 h 2788171"/>
                  <a:gd name="connsiteX46" fmla="*/ 3132944 w 3402767"/>
                  <a:gd name="connsiteY46" fmla="*/ 2720715 h 2788171"/>
                  <a:gd name="connsiteX47" fmla="*/ 3050498 w 3402767"/>
                  <a:gd name="connsiteY47" fmla="*/ 2750695 h 2788171"/>
                  <a:gd name="connsiteX48" fmla="*/ 2975547 w 3402767"/>
                  <a:gd name="connsiteY48" fmla="*/ 2765686 h 2788171"/>
                  <a:gd name="connsiteX49" fmla="*/ 2953062 w 3402767"/>
                  <a:gd name="connsiteY49" fmla="*/ 2773181 h 2788171"/>
                  <a:gd name="connsiteX50" fmla="*/ 2945567 w 3402767"/>
                  <a:gd name="connsiteY5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05331 w 3402767"/>
                  <a:gd name="connsiteY29" fmla="*/ 1791325 h 2788171"/>
                  <a:gd name="connsiteX30" fmla="*/ 3335311 w 3402767"/>
                  <a:gd name="connsiteY30" fmla="*/ 1843791 h 2788171"/>
                  <a:gd name="connsiteX31" fmla="*/ 3342806 w 3402767"/>
                  <a:gd name="connsiteY31" fmla="*/ 1873771 h 2788171"/>
                  <a:gd name="connsiteX32" fmla="*/ 3365292 w 3402767"/>
                  <a:gd name="connsiteY32" fmla="*/ 1918741 h 2788171"/>
                  <a:gd name="connsiteX33" fmla="*/ 3372787 w 3402767"/>
                  <a:gd name="connsiteY33" fmla="*/ 1948722 h 2788171"/>
                  <a:gd name="connsiteX34" fmla="*/ 3387777 w 3402767"/>
                  <a:gd name="connsiteY34" fmla="*/ 1986197 h 2788171"/>
                  <a:gd name="connsiteX35" fmla="*/ 3395272 w 3402767"/>
                  <a:gd name="connsiteY35" fmla="*/ 2038663 h 2788171"/>
                  <a:gd name="connsiteX36" fmla="*/ 3402767 w 3402767"/>
                  <a:gd name="connsiteY36" fmla="*/ 2068643 h 2788171"/>
                  <a:gd name="connsiteX37" fmla="*/ 3395272 w 3402767"/>
                  <a:gd name="connsiteY37" fmla="*/ 2256020 h 2788171"/>
                  <a:gd name="connsiteX38" fmla="*/ 3372787 w 3402767"/>
                  <a:gd name="connsiteY38" fmla="*/ 2330971 h 2788171"/>
                  <a:gd name="connsiteX39" fmla="*/ 3320321 w 3402767"/>
                  <a:gd name="connsiteY39" fmla="*/ 2420912 h 2788171"/>
                  <a:gd name="connsiteX40" fmla="*/ 3282846 w 3402767"/>
                  <a:gd name="connsiteY40" fmla="*/ 2495863 h 2788171"/>
                  <a:gd name="connsiteX41" fmla="*/ 3275351 w 3402767"/>
                  <a:gd name="connsiteY41" fmla="*/ 2518348 h 2788171"/>
                  <a:gd name="connsiteX42" fmla="*/ 3237875 w 3402767"/>
                  <a:gd name="connsiteY42" fmla="*/ 2593299 h 2788171"/>
                  <a:gd name="connsiteX43" fmla="*/ 3222885 w 3402767"/>
                  <a:gd name="connsiteY43" fmla="*/ 2623279 h 2788171"/>
                  <a:gd name="connsiteX44" fmla="*/ 3200400 w 3402767"/>
                  <a:gd name="connsiteY44" fmla="*/ 2645764 h 2788171"/>
                  <a:gd name="connsiteX45" fmla="*/ 3132944 w 3402767"/>
                  <a:gd name="connsiteY45" fmla="*/ 2720715 h 2788171"/>
                  <a:gd name="connsiteX46" fmla="*/ 3050498 w 3402767"/>
                  <a:gd name="connsiteY46" fmla="*/ 2750695 h 2788171"/>
                  <a:gd name="connsiteX47" fmla="*/ 2975547 w 3402767"/>
                  <a:gd name="connsiteY47" fmla="*/ 2765686 h 2788171"/>
                  <a:gd name="connsiteX48" fmla="*/ 2953062 w 3402767"/>
                  <a:gd name="connsiteY48" fmla="*/ 2773181 h 2788171"/>
                  <a:gd name="connsiteX49" fmla="*/ 2945567 w 3402767"/>
                  <a:gd name="connsiteY4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42806 w 3402767"/>
                  <a:gd name="connsiteY30" fmla="*/ 1873771 h 2788171"/>
                  <a:gd name="connsiteX31" fmla="*/ 3365292 w 3402767"/>
                  <a:gd name="connsiteY31" fmla="*/ 1918741 h 2788171"/>
                  <a:gd name="connsiteX32" fmla="*/ 3372787 w 3402767"/>
                  <a:gd name="connsiteY32" fmla="*/ 1948722 h 2788171"/>
                  <a:gd name="connsiteX33" fmla="*/ 3387777 w 3402767"/>
                  <a:gd name="connsiteY33" fmla="*/ 1986197 h 2788171"/>
                  <a:gd name="connsiteX34" fmla="*/ 3395272 w 3402767"/>
                  <a:gd name="connsiteY34" fmla="*/ 2038663 h 2788171"/>
                  <a:gd name="connsiteX35" fmla="*/ 3402767 w 3402767"/>
                  <a:gd name="connsiteY35" fmla="*/ 2068643 h 2788171"/>
                  <a:gd name="connsiteX36" fmla="*/ 3395272 w 3402767"/>
                  <a:gd name="connsiteY36" fmla="*/ 2256020 h 2788171"/>
                  <a:gd name="connsiteX37" fmla="*/ 3372787 w 3402767"/>
                  <a:gd name="connsiteY37" fmla="*/ 2330971 h 2788171"/>
                  <a:gd name="connsiteX38" fmla="*/ 3320321 w 3402767"/>
                  <a:gd name="connsiteY38" fmla="*/ 2420912 h 2788171"/>
                  <a:gd name="connsiteX39" fmla="*/ 3282846 w 3402767"/>
                  <a:gd name="connsiteY39" fmla="*/ 2495863 h 2788171"/>
                  <a:gd name="connsiteX40" fmla="*/ 3275351 w 3402767"/>
                  <a:gd name="connsiteY40" fmla="*/ 2518348 h 2788171"/>
                  <a:gd name="connsiteX41" fmla="*/ 3237875 w 3402767"/>
                  <a:gd name="connsiteY41" fmla="*/ 2593299 h 2788171"/>
                  <a:gd name="connsiteX42" fmla="*/ 3222885 w 3402767"/>
                  <a:gd name="connsiteY42" fmla="*/ 2623279 h 2788171"/>
                  <a:gd name="connsiteX43" fmla="*/ 3200400 w 3402767"/>
                  <a:gd name="connsiteY43" fmla="*/ 2645764 h 2788171"/>
                  <a:gd name="connsiteX44" fmla="*/ 3132944 w 3402767"/>
                  <a:gd name="connsiteY44" fmla="*/ 2720715 h 2788171"/>
                  <a:gd name="connsiteX45" fmla="*/ 3050498 w 3402767"/>
                  <a:gd name="connsiteY45" fmla="*/ 2750695 h 2788171"/>
                  <a:gd name="connsiteX46" fmla="*/ 2975547 w 3402767"/>
                  <a:gd name="connsiteY46" fmla="*/ 2765686 h 2788171"/>
                  <a:gd name="connsiteX47" fmla="*/ 2953062 w 3402767"/>
                  <a:gd name="connsiteY47" fmla="*/ 2773181 h 2788171"/>
                  <a:gd name="connsiteX48" fmla="*/ 2945567 w 3402767"/>
                  <a:gd name="connsiteY4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72787 w 3402767"/>
                  <a:gd name="connsiteY31" fmla="*/ 1948722 h 2788171"/>
                  <a:gd name="connsiteX32" fmla="*/ 3387777 w 3402767"/>
                  <a:gd name="connsiteY32" fmla="*/ 1986197 h 2788171"/>
                  <a:gd name="connsiteX33" fmla="*/ 3395272 w 3402767"/>
                  <a:gd name="connsiteY33" fmla="*/ 2038663 h 2788171"/>
                  <a:gd name="connsiteX34" fmla="*/ 3402767 w 3402767"/>
                  <a:gd name="connsiteY34" fmla="*/ 2068643 h 2788171"/>
                  <a:gd name="connsiteX35" fmla="*/ 3395272 w 3402767"/>
                  <a:gd name="connsiteY35" fmla="*/ 2256020 h 2788171"/>
                  <a:gd name="connsiteX36" fmla="*/ 3372787 w 3402767"/>
                  <a:gd name="connsiteY36" fmla="*/ 2330971 h 2788171"/>
                  <a:gd name="connsiteX37" fmla="*/ 3320321 w 3402767"/>
                  <a:gd name="connsiteY37" fmla="*/ 2420912 h 2788171"/>
                  <a:gd name="connsiteX38" fmla="*/ 3282846 w 3402767"/>
                  <a:gd name="connsiteY38" fmla="*/ 2495863 h 2788171"/>
                  <a:gd name="connsiteX39" fmla="*/ 3275351 w 3402767"/>
                  <a:gd name="connsiteY39" fmla="*/ 2518348 h 2788171"/>
                  <a:gd name="connsiteX40" fmla="*/ 3237875 w 3402767"/>
                  <a:gd name="connsiteY40" fmla="*/ 2593299 h 2788171"/>
                  <a:gd name="connsiteX41" fmla="*/ 3222885 w 3402767"/>
                  <a:gd name="connsiteY41" fmla="*/ 2623279 h 2788171"/>
                  <a:gd name="connsiteX42" fmla="*/ 3200400 w 3402767"/>
                  <a:gd name="connsiteY42" fmla="*/ 2645764 h 2788171"/>
                  <a:gd name="connsiteX43" fmla="*/ 3132944 w 3402767"/>
                  <a:gd name="connsiteY43" fmla="*/ 2720715 h 2788171"/>
                  <a:gd name="connsiteX44" fmla="*/ 3050498 w 3402767"/>
                  <a:gd name="connsiteY44" fmla="*/ 2750695 h 2788171"/>
                  <a:gd name="connsiteX45" fmla="*/ 2975547 w 3402767"/>
                  <a:gd name="connsiteY45" fmla="*/ 2765686 h 2788171"/>
                  <a:gd name="connsiteX46" fmla="*/ 2953062 w 3402767"/>
                  <a:gd name="connsiteY46" fmla="*/ 2773181 h 2788171"/>
                  <a:gd name="connsiteX47" fmla="*/ 2945567 w 3402767"/>
                  <a:gd name="connsiteY4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87777 w 3402767"/>
                  <a:gd name="connsiteY31" fmla="*/ 1986197 h 2788171"/>
                  <a:gd name="connsiteX32" fmla="*/ 3395272 w 3402767"/>
                  <a:gd name="connsiteY32" fmla="*/ 2038663 h 2788171"/>
                  <a:gd name="connsiteX33" fmla="*/ 3402767 w 3402767"/>
                  <a:gd name="connsiteY33" fmla="*/ 2068643 h 2788171"/>
                  <a:gd name="connsiteX34" fmla="*/ 3395272 w 3402767"/>
                  <a:gd name="connsiteY34" fmla="*/ 2256020 h 2788171"/>
                  <a:gd name="connsiteX35" fmla="*/ 3372787 w 3402767"/>
                  <a:gd name="connsiteY35" fmla="*/ 2330971 h 2788171"/>
                  <a:gd name="connsiteX36" fmla="*/ 3320321 w 3402767"/>
                  <a:gd name="connsiteY36" fmla="*/ 2420912 h 2788171"/>
                  <a:gd name="connsiteX37" fmla="*/ 3282846 w 3402767"/>
                  <a:gd name="connsiteY37" fmla="*/ 2495863 h 2788171"/>
                  <a:gd name="connsiteX38" fmla="*/ 3275351 w 3402767"/>
                  <a:gd name="connsiteY38" fmla="*/ 2518348 h 2788171"/>
                  <a:gd name="connsiteX39" fmla="*/ 3237875 w 3402767"/>
                  <a:gd name="connsiteY39" fmla="*/ 2593299 h 2788171"/>
                  <a:gd name="connsiteX40" fmla="*/ 3222885 w 3402767"/>
                  <a:gd name="connsiteY40" fmla="*/ 2623279 h 2788171"/>
                  <a:gd name="connsiteX41" fmla="*/ 3200400 w 3402767"/>
                  <a:gd name="connsiteY41" fmla="*/ 2645764 h 2788171"/>
                  <a:gd name="connsiteX42" fmla="*/ 3132944 w 3402767"/>
                  <a:gd name="connsiteY42" fmla="*/ 2720715 h 2788171"/>
                  <a:gd name="connsiteX43" fmla="*/ 3050498 w 3402767"/>
                  <a:gd name="connsiteY43" fmla="*/ 2750695 h 2788171"/>
                  <a:gd name="connsiteX44" fmla="*/ 2975547 w 3402767"/>
                  <a:gd name="connsiteY44" fmla="*/ 2765686 h 2788171"/>
                  <a:gd name="connsiteX45" fmla="*/ 2953062 w 3402767"/>
                  <a:gd name="connsiteY45" fmla="*/ 2773181 h 2788171"/>
                  <a:gd name="connsiteX46" fmla="*/ 2945567 w 3402767"/>
                  <a:gd name="connsiteY4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95272 w 3402767"/>
                  <a:gd name="connsiteY31" fmla="*/ 2038663 h 2788171"/>
                  <a:gd name="connsiteX32" fmla="*/ 3402767 w 3402767"/>
                  <a:gd name="connsiteY32" fmla="*/ 2068643 h 2788171"/>
                  <a:gd name="connsiteX33" fmla="*/ 3395272 w 3402767"/>
                  <a:gd name="connsiteY33" fmla="*/ 2256020 h 2788171"/>
                  <a:gd name="connsiteX34" fmla="*/ 3372787 w 3402767"/>
                  <a:gd name="connsiteY34" fmla="*/ 2330971 h 2788171"/>
                  <a:gd name="connsiteX35" fmla="*/ 3320321 w 3402767"/>
                  <a:gd name="connsiteY35" fmla="*/ 2420912 h 2788171"/>
                  <a:gd name="connsiteX36" fmla="*/ 3282846 w 3402767"/>
                  <a:gd name="connsiteY36" fmla="*/ 2495863 h 2788171"/>
                  <a:gd name="connsiteX37" fmla="*/ 3275351 w 3402767"/>
                  <a:gd name="connsiteY37" fmla="*/ 2518348 h 2788171"/>
                  <a:gd name="connsiteX38" fmla="*/ 3237875 w 3402767"/>
                  <a:gd name="connsiteY38" fmla="*/ 2593299 h 2788171"/>
                  <a:gd name="connsiteX39" fmla="*/ 3222885 w 3402767"/>
                  <a:gd name="connsiteY39" fmla="*/ 2623279 h 2788171"/>
                  <a:gd name="connsiteX40" fmla="*/ 3200400 w 3402767"/>
                  <a:gd name="connsiteY40" fmla="*/ 2645764 h 2788171"/>
                  <a:gd name="connsiteX41" fmla="*/ 3132944 w 3402767"/>
                  <a:gd name="connsiteY41" fmla="*/ 2720715 h 2788171"/>
                  <a:gd name="connsiteX42" fmla="*/ 3050498 w 3402767"/>
                  <a:gd name="connsiteY42" fmla="*/ 2750695 h 2788171"/>
                  <a:gd name="connsiteX43" fmla="*/ 2975547 w 3402767"/>
                  <a:gd name="connsiteY43" fmla="*/ 2765686 h 2788171"/>
                  <a:gd name="connsiteX44" fmla="*/ 2953062 w 3402767"/>
                  <a:gd name="connsiteY44" fmla="*/ 2773181 h 2788171"/>
                  <a:gd name="connsiteX45" fmla="*/ 2945567 w 3402767"/>
                  <a:gd name="connsiteY4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72787 w 3402767"/>
                  <a:gd name="connsiteY33" fmla="*/ 2330971 h 2788171"/>
                  <a:gd name="connsiteX34" fmla="*/ 3320321 w 3402767"/>
                  <a:gd name="connsiteY34" fmla="*/ 2420912 h 2788171"/>
                  <a:gd name="connsiteX35" fmla="*/ 3282846 w 3402767"/>
                  <a:gd name="connsiteY35" fmla="*/ 2495863 h 2788171"/>
                  <a:gd name="connsiteX36" fmla="*/ 3275351 w 3402767"/>
                  <a:gd name="connsiteY36" fmla="*/ 2518348 h 2788171"/>
                  <a:gd name="connsiteX37" fmla="*/ 3237875 w 3402767"/>
                  <a:gd name="connsiteY37" fmla="*/ 2593299 h 2788171"/>
                  <a:gd name="connsiteX38" fmla="*/ 3222885 w 3402767"/>
                  <a:gd name="connsiteY38" fmla="*/ 2623279 h 2788171"/>
                  <a:gd name="connsiteX39" fmla="*/ 3200400 w 3402767"/>
                  <a:gd name="connsiteY39" fmla="*/ 2645764 h 2788171"/>
                  <a:gd name="connsiteX40" fmla="*/ 3132944 w 3402767"/>
                  <a:gd name="connsiteY40" fmla="*/ 2720715 h 2788171"/>
                  <a:gd name="connsiteX41" fmla="*/ 3050498 w 3402767"/>
                  <a:gd name="connsiteY41" fmla="*/ 2750695 h 2788171"/>
                  <a:gd name="connsiteX42" fmla="*/ 2975547 w 3402767"/>
                  <a:gd name="connsiteY42" fmla="*/ 2765686 h 2788171"/>
                  <a:gd name="connsiteX43" fmla="*/ 2953062 w 3402767"/>
                  <a:gd name="connsiteY43" fmla="*/ 2773181 h 2788171"/>
                  <a:gd name="connsiteX44" fmla="*/ 2945567 w 3402767"/>
                  <a:gd name="connsiteY4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75351 w 3402767"/>
                  <a:gd name="connsiteY35" fmla="*/ 2518348 h 2788171"/>
                  <a:gd name="connsiteX36" fmla="*/ 3237875 w 3402767"/>
                  <a:gd name="connsiteY36" fmla="*/ 2593299 h 2788171"/>
                  <a:gd name="connsiteX37" fmla="*/ 3222885 w 3402767"/>
                  <a:gd name="connsiteY37" fmla="*/ 2623279 h 2788171"/>
                  <a:gd name="connsiteX38" fmla="*/ 3200400 w 3402767"/>
                  <a:gd name="connsiteY38" fmla="*/ 2645764 h 2788171"/>
                  <a:gd name="connsiteX39" fmla="*/ 3132944 w 3402767"/>
                  <a:gd name="connsiteY39" fmla="*/ 2720715 h 2788171"/>
                  <a:gd name="connsiteX40" fmla="*/ 3050498 w 3402767"/>
                  <a:gd name="connsiteY40" fmla="*/ 2750695 h 2788171"/>
                  <a:gd name="connsiteX41" fmla="*/ 2975547 w 3402767"/>
                  <a:gd name="connsiteY41" fmla="*/ 2765686 h 2788171"/>
                  <a:gd name="connsiteX42" fmla="*/ 2953062 w 3402767"/>
                  <a:gd name="connsiteY42" fmla="*/ 2773181 h 2788171"/>
                  <a:gd name="connsiteX43" fmla="*/ 2945567 w 3402767"/>
                  <a:gd name="connsiteY4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200400 w 3402767"/>
                  <a:gd name="connsiteY37" fmla="*/ 2645764 h 2788171"/>
                  <a:gd name="connsiteX38" fmla="*/ 3132944 w 3402767"/>
                  <a:gd name="connsiteY38" fmla="*/ 2720715 h 2788171"/>
                  <a:gd name="connsiteX39" fmla="*/ 3050498 w 3402767"/>
                  <a:gd name="connsiteY39" fmla="*/ 2750695 h 2788171"/>
                  <a:gd name="connsiteX40" fmla="*/ 2975547 w 3402767"/>
                  <a:gd name="connsiteY40" fmla="*/ 2765686 h 2788171"/>
                  <a:gd name="connsiteX41" fmla="*/ 2953062 w 3402767"/>
                  <a:gd name="connsiteY41" fmla="*/ 2773181 h 2788171"/>
                  <a:gd name="connsiteX42" fmla="*/ 2945567 w 3402767"/>
                  <a:gd name="connsiteY4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132944 w 3402767"/>
                  <a:gd name="connsiteY37" fmla="*/ 2720715 h 2788171"/>
                  <a:gd name="connsiteX38" fmla="*/ 3050498 w 3402767"/>
                  <a:gd name="connsiteY38" fmla="*/ 2750695 h 2788171"/>
                  <a:gd name="connsiteX39" fmla="*/ 2975547 w 3402767"/>
                  <a:gd name="connsiteY39" fmla="*/ 2765686 h 2788171"/>
                  <a:gd name="connsiteX40" fmla="*/ 2953062 w 3402767"/>
                  <a:gd name="connsiteY40" fmla="*/ 2773181 h 2788171"/>
                  <a:gd name="connsiteX41" fmla="*/ 2945567 w 3402767"/>
                  <a:gd name="connsiteY4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132944 w 3402767"/>
                  <a:gd name="connsiteY36" fmla="*/ 2720715 h 2788171"/>
                  <a:gd name="connsiteX37" fmla="*/ 3050498 w 3402767"/>
                  <a:gd name="connsiteY37" fmla="*/ 2750695 h 2788171"/>
                  <a:gd name="connsiteX38" fmla="*/ 2975547 w 3402767"/>
                  <a:gd name="connsiteY38" fmla="*/ 2765686 h 2788171"/>
                  <a:gd name="connsiteX39" fmla="*/ 2953062 w 3402767"/>
                  <a:gd name="connsiteY39" fmla="*/ 2773181 h 2788171"/>
                  <a:gd name="connsiteX40" fmla="*/ 2945567 w 3402767"/>
                  <a:gd name="connsiteY40" fmla="*/ 2788171 h 2788171"/>
                  <a:gd name="connsiteX0" fmla="*/ 187377 w 3402767"/>
                  <a:gd name="connsiteY0" fmla="*/ 1379095 h 2773181"/>
                  <a:gd name="connsiteX1" fmla="*/ 187377 w 3402767"/>
                  <a:gd name="connsiteY1" fmla="*/ 1379095 h 2773181"/>
                  <a:gd name="connsiteX2" fmla="*/ 98685 w 3402767"/>
                  <a:gd name="connsiteY2" fmla="*/ 1091784 h 2773181"/>
                  <a:gd name="connsiteX3" fmla="*/ 52465 w 3402767"/>
                  <a:gd name="connsiteY3" fmla="*/ 899410 h 2773181"/>
                  <a:gd name="connsiteX4" fmla="*/ 29980 w 3402767"/>
                  <a:gd name="connsiteY4" fmla="*/ 831954 h 2773181"/>
                  <a:gd name="connsiteX5" fmla="*/ 0 w 3402767"/>
                  <a:gd name="connsiteY5" fmla="*/ 667063 h 2773181"/>
                  <a:gd name="connsiteX6" fmla="*/ 7495 w 3402767"/>
                  <a:gd name="connsiteY6" fmla="*/ 539646 h 2773181"/>
                  <a:gd name="connsiteX7" fmla="*/ 67455 w 3402767"/>
                  <a:gd name="connsiteY7" fmla="*/ 389745 h 2773181"/>
                  <a:gd name="connsiteX8" fmla="*/ 134911 w 3402767"/>
                  <a:gd name="connsiteY8" fmla="*/ 277318 h 2773181"/>
                  <a:gd name="connsiteX9" fmla="*/ 254833 w 3402767"/>
                  <a:gd name="connsiteY9" fmla="*/ 179882 h 2773181"/>
                  <a:gd name="connsiteX10" fmla="*/ 419724 w 3402767"/>
                  <a:gd name="connsiteY10" fmla="*/ 59961 h 2773181"/>
                  <a:gd name="connsiteX11" fmla="*/ 644577 w 3402767"/>
                  <a:gd name="connsiteY11" fmla="*/ 0 h 2773181"/>
                  <a:gd name="connsiteX12" fmla="*/ 1259174 w 3402767"/>
                  <a:gd name="connsiteY12" fmla="*/ 22486 h 2773181"/>
                  <a:gd name="connsiteX13" fmla="*/ 1439055 w 3402767"/>
                  <a:gd name="connsiteY13" fmla="*/ 89941 h 2773181"/>
                  <a:gd name="connsiteX14" fmla="*/ 1663908 w 3402767"/>
                  <a:gd name="connsiteY14" fmla="*/ 179882 h 2773181"/>
                  <a:gd name="connsiteX15" fmla="*/ 1813810 w 3402767"/>
                  <a:gd name="connsiteY15" fmla="*/ 292309 h 2773181"/>
                  <a:gd name="connsiteX16" fmla="*/ 2046157 w 3402767"/>
                  <a:gd name="connsiteY16" fmla="*/ 494676 h 2773181"/>
                  <a:gd name="connsiteX17" fmla="*/ 2106118 w 3402767"/>
                  <a:gd name="connsiteY17" fmla="*/ 554636 h 2773181"/>
                  <a:gd name="connsiteX18" fmla="*/ 2188564 w 3402767"/>
                  <a:gd name="connsiteY18" fmla="*/ 652073 h 2773181"/>
                  <a:gd name="connsiteX19" fmla="*/ 2271010 w 3402767"/>
                  <a:gd name="connsiteY19" fmla="*/ 771994 h 2773181"/>
                  <a:gd name="connsiteX20" fmla="*/ 2383436 w 3402767"/>
                  <a:gd name="connsiteY20" fmla="*/ 1011836 h 2773181"/>
                  <a:gd name="connsiteX21" fmla="*/ 2413416 w 3402767"/>
                  <a:gd name="connsiteY21" fmla="*/ 1514007 h 2773181"/>
                  <a:gd name="connsiteX22" fmla="*/ 2360951 w 3402767"/>
                  <a:gd name="connsiteY22" fmla="*/ 1671404 h 2773181"/>
                  <a:gd name="connsiteX23" fmla="*/ 2353455 w 3402767"/>
                  <a:gd name="connsiteY23" fmla="*/ 1693889 h 2773181"/>
                  <a:gd name="connsiteX24" fmla="*/ 2428406 w 3402767"/>
                  <a:gd name="connsiteY24" fmla="*/ 1618938 h 2773181"/>
                  <a:gd name="connsiteX25" fmla="*/ 2600793 w 3402767"/>
                  <a:gd name="connsiteY25" fmla="*/ 1581463 h 2773181"/>
                  <a:gd name="connsiteX26" fmla="*/ 2908092 w 3402767"/>
                  <a:gd name="connsiteY26" fmla="*/ 1588958 h 2773181"/>
                  <a:gd name="connsiteX27" fmla="*/ 3125449 w 3402767"/>
                  <a:gd name="connsiteY27" fmla="*/ 1678899 h 2773181"/>
                  <a:gd name="connsiteX28" fmla="*/ 3267855 w 3402767"/>
                  <a:gd name="connsiteY28" fmla="*/ 1761345 h 2773181"/>
                  <a:gd name="connsiteX29" fmla="*/ 3335311 w 3402767"/>
                  <a:gd name="connsiteY29" fmla="*/ 1843791 h 2773181"/>
                  <a:gd name="connsiteX30" fmla="*/ 3365292 w 3402767"/>
                  <a:gd name="connsiteY30" fmla="*/ 1918741 h 2773181"/>
                  <a:gd name="connsiteX31" fmla="*/ 3402767 w 3402767"/>
                  <a:gd name="connsiteY31" fmla="*/ 2068643 h 2773181"/>
                  <a:gd name="connsiteX32" fmla="*/ 3395272 w 3402767"/>
                  <a:gd name="connsiteY32" fmla="*/ 2256020 h 2773181"/>
                  <a:gd name="connsiteX33" fmla="*/ 3320321 w 3402767"/>
                  <a:gd name="connsiteY33" fmla="*/ 2420912 h 2773181"/>
                  <a:gd name="connsiteX34" fmla="*/ 3282846 w 3402767"/>
                  <a:gd name="connsiteY34" fmla="*/ 2495863 h 2773181"/>
                  <a:gd name="connsiteX35" fmla="*/ 3237875 w 3402767"/>
                  <a:gd name="connsiteY35" fmla="*/ 2593299 h 2773181"/>
                  <a:gd name="connsiteX36" fmla="*/ 3132944 w 3402767"/>
                  <a:gd name="connsiteY36" fmla="*/ 2720715 h 2773181"/>
                  <a:gd name="connsiteX37" fmla="*/ 3050498 w 3402767"/>
                  <a:gd name="connsiteY37" fmla="*/ 2750695 h 2773181"/>
                  <a:gd name="connsiteX38" fmla="*/ 2975547 w 3402767"/>
                  <a:gd name="connsiteY38" fmla="*/ 2765686 h 2773181"/>
                  <a:gd name="connsiteX39" fmla="*/ 2953062 w 3402767"/>
                  <a:gd name="connsiteY39" fmla="*/ 2773181 h 2773181"/>
                  <a:gd name="connsiteX0" fmla="*/ 187377 w 3402767"/>
                  <a:gd name="connsiteY0" fmla="*/ 1379095 h 2765686"/>
                  <a:gd name="connsiteX1" fmla="*/ 187377 w 3402767"/>
                  <a:gd name="connsiteY1" fmla="*/ 1379095 h 2765686"/>
                  <a:gd name="connsiteX2" fmla="*/ 98685 w 3402767"/>
                  <a:gd name="connsiteY2" fmla="*/ 1091784 h 2765686"/>
                  <a:gd name="connsiteX3" fmla="*/ 52465 w 3402767"/>
                  <a:gd name="connsiteY3" fmla="*/ 899410 h 2765686"/>
                  <a:gd name="connsiteX4" fmla="*/ 29980 w 3402767"/>
                  <a:gd name="connsiteY4" fmla="*/ 831954 h 2765686"/>
                  <a:gd name="connsiteX5" fmla="*/ 0 w 3402767"/>
                  <a:gd name="connsiteY5" fmla="*/ 667063 h 2765686"/>
                  <a:gd name="connsiteX6" fmla="*/ 7495 w 3402767"/>
                  <a:gd name="connsiteY6" fmla="*/ 539646 h 2765686"/>
                  <a:gd name="connsiteX7" fmla="*/ 67455 w 3402767"/>
                  <a:gd name="connsiteY7" fmla="*/ 389745 h 2765686"/>
                  <a:gd name="connsiteX8" fmla="*/ 134911 w 3402767"/>
                  <a:gd name="connsiteY8" fmla="*/ 277318 h 2765686"/>
                  <a:gd name="connsiteX9" fmla="*/ 254833 w 3402767"/>
                  <a:gd name="connsiteY9" fmla="*/ 179882 h 2765686"/>
                  <a:gd name="connsiteX10" fmla="*/ 419724 w 3402767"/>
                  <a:gd name="connsiteY10" fmla="*/ 59961 h 2765686"/>
                  <a:gd name="connsiteX11" fmla="*/ 644577 w 3402767"/>
                  <a:gd name="connsiteY11" fmla="*/ 0 h 2765686"/>
                  <a:gd name="connsiteX12" fmla="*/ 1259174 w 3402767"/>
                  <a:gd name="connsiteY12" fmla="*/ 22486 h 2765686"/>
                  <a:gd name="connsiteX13" fmla="*/ 1439055 w 3402767"/>
                  <a:gd name="connsiteY13" fmla="*/ 89941 h 2765686"/>
                  <a:gd name="connsiteX14" fmla="*/ 1663908 w 3402767"/>
                  <a:gd name="connsiteY14" fmla="*/ 179882 h 2765686"/>
                  <a:gd name="connsiteX15" fmla="*/ 1813810 w 3402767"/>
                  <a:gd name="connsiteY15" fmla="*/ 292309 h 2765686"/>
                  <a:gd name="connsiteX16" fmla="*/ 2046157 w 3402767"/>
                  <a:gd name="connsiteY16" fmla="*/ 494676 h 2765686"/>
                  <a:gd name="connsiteX17" fmla="*/ 2106118 w 3402767"/>
                  <a:gd name="connsiteY17" fmla="*/ 554636 h 2765686"/>
                  <a:gd name="connsiteX18" fmla="*/ 2188564 w 3402767"/>
                  <a:gd name="connsiteY18" fmla="*/ 652073 h 2765686"/>
                  <a:gd name="connsiteX19" fmla="*/ 2271010 w 3402767"/>
                  <a:gd name="connsiteY19" fmla="*/ 771994 h 2765686"/>
                  <a:gd name="connsiteX20" fmla="*/ 2383436 w 3402767"/>
                  <a:gd name="connsiteY20" fmla="*/ 1011836 h 2765686"/>
                  <a:gd name="connsiteX21" fmla="*/ 2413416 w 3402767"/>
                  <a:gd name="connsiteY21" fmla="*/ 1514007 h 2765686"/>
                  <a:gd name="connsiteX22" fmla="*/ 2360951 w 3402767"/>
                  <a:gd name="connsiteY22" fmla="*/ 1671404 h 2765686"/>
                  <a:gd name="connsiteX23" fmla="*/ 2353455 w 3402767"/>
                  <a:gd name="connsiteY23" fmla="*/ 1693889 h 2765686"/>
                  <a:gd name="connsiteX24" fmla="*/ 2428406 w 3402767"/>
                  <a:gd name="connsiteY24" fmla="*/ 1618938 h 2765686"/>
                  <a:gd name="connsiteX25" fmla="*/ 2600793 w 3402767"/>
                  <a:gd name="connsiteY25" fmla="*/ 1581463 h 2765686"/>
                  <a:gd name="connsiteX26" fmla="*/ 2908092 w 3402767"/>
                  <a:gd name="connsiteY26" fmla="*/ 1588958 h 2765686"/>
                  <a:gd name="connsiteX27" fmla="*/ 3125449 w 3402767"/>
                  <a:gd name="connsiteY27" fmla="*/ 1678899 h 2765686"/>
                  <a:gd name="connsiteX28" fmla="*/ 3267855 w 3402767"/>
                  <a:gd name="connsiteY28" fmla="*/ 1761345 h 2765686"/>
                  <a:gd name="connsiteX29" fmla="*/ 3335311 w 3402767"/>
                  <a:gd name="connsiteY29" fmla="*/ 1843791 h 2765686"/>
                  <a:gd name="connsiteX30" fmla="*/ 3365292 w 3402767"/>
                  <a:gd name="connsiteY30" fmla="*/ 1918741 h 2765686"/>
                  <a:gd name="connsiteX31" fmla="*/ 3402767 w 3402767"/>
                  <a:gd name="connsiteY31" fmla="*/ 2068643 h 2765686"/>
                  <a:gd name="connsiteX32" fmla="*/ 3395272 w 3402767"/>
                  <a:gd name="connsiteY32" fmla="*/ 2256020 h 2765686"/>
                  <a:gd name="connsiteX33" fmla="*/ 3320321 w 3402767"/>
                  <a:gd name="connsiteY33" fmla="*/ 2420912 h 2765686"/>
                  <a:gd name="connsiteX34" fmla="*/ 3282846 w 3402767"/>
                  <a:gd name="connsiteY34" fmla="*/ 2495863 h 2765686"/>
                  <a:gd name="connsiteX35" fmla="*/ 3237875 w 3402767"/>
                  <a:gd name="connsiteY35" fmla="*/ 2593299 h 2765686"/>
                  <a:gd name="connsiteX36" fmla="*/ 3132944 w 3402767"/>
                  <a:gd name="connsiteY36" fmla="*/ 2720715 h 2765686"/>
                  <a:gd name="connsiteX37" fmla="*/ 3050498 w 3402767"/>
                  <a:gd name="connsiteY37" fmla="*/ 2750695 h 2765686"/>
                  <a:gd name="connsiteX38" fmla="*/ 2975547 w 3402767"/>
                  <a:gd name="connsiteY38" fmla="*/ 2765686 h 2765686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439055 w 3402767"/>
                  <a:gd name="connsiteY13" fmla="*/ 217357 h 2893102"/>
                  <a:gd name="connsiteX14" fmla="*/ 1663908 w 3402767"/>
                  <a:gd name="connsiteY14" fmla="*/ 307298 h 2893102"/>
                  <a:gd name="connsiteX15" fmla="*/ 1813810 w 3402767"/>
                  <a:gd name="connsiteY15" fmla="*/ 419725 h 2893102"/>
                  <a:gd name="connsiteX16" fmla="*/ 2046157 w 3402767"/>
                  <a:gd name="connsiteY16" fmla="*/ 622092 h 2893102"/>
                  <a:gd name="connsiteX17" fmla="*/ 2106118 w 3402767"/>
                  <a:gd name="connsiteY17" fmla="*/ 682052 h 2893102"/>
                  <a:gd name="connsiteX18" fmla="*/ 2188564 w 3402767"/>
                  <a:gd name="connsiteY18" fmla="*/ 779489 h 2893102"/>
                  <a:gd name="connsiteX19" fmla="*/ 2271010 w 3402767"/>
                  <a:gd name="connsiteY19" fmla="*/ 899410 h 2893102"/>
                  <a:gd name="connsiteX20" fmla="*/ 2383436 w 3402767"/>
                  <a:gd name="connsiteY20" fmla="*/ 1139252 h 2893102"/>
                  <a:gd name="connsiteX21" fmla="*/ 2413416 w 3402767"/>
                  <a:gd name="connsiteY21" fmla="*/ 1641423 h 2893102"/>
                  <a:gd name="connsiteX22" fmla="*/ 2360951 w 3402767"/>
                  <a:gd name="connsiteY22" fmla="*/ 1798820 h 2893102"/>
                  <a:gd name="connsiteX23" fmla="*/ 2353455 w 3402767"/>
                  <a:gd name="connsiteY23" fmla="*/ 1821305 h 2893102"/>
                  <a:gd name="connsiteX24" fmla="*/ 2428406 w 3402767"/>
                  <a:gd name="connsiteY24" fmla="*/ 1746354 h 2893102"/>
                  <a:gd name="connsiteX25" fmla="*/ 2600793 w 3402767"/>
                  <a:gd name="connsiteY25" fmla="*/ 1708879 h 2893102"/>
                  <a:gd name="connsiteX26" fmla="*/ 2908092 w 3402767"/>
                  <a:gd name="connsiteY26" fmla="*/ 1716374 h 2893102"/>
                  <a:gd name="connsiteX27" fmla="*/ 3125449 w 3402767"/>
                  <a:gd name="connsiteY27" fmla="*/ 1806315 h 2893102"/>
                  <a:gd name="connsiteX28" fmla="*/ 3267855 w 3402767"/>
                  <a:gd name="connsiteY28" fmla="*/ 1888761 h 2893102"/>
                  <a:gd name="connsiteX29" fmla="*/ 3335311 w 3402767"/>
                  <a:gd name="connsiteY29" fmla="*/ 1971207 h 2893102"/>
                  <a:gd name="connsiteX30" fmla="*/ 3365292 w 3402767"/>
                  <a:gd name="connsiteY30" fmla="*/ 2046157 h 2893102"/>
                  <a:gd name="connsiteX31" fmla="*/ 3402767 w 3402767"/>
                  <a:gd name="connsiteY31" fmla="*/ 2196059 h 2893102"/>
                  <a:gd name="connsiteX32" fmla="*/ 3395272 w 3402767"/>
                  <a:gd name="connsiteY32" fmla="*/ 2383436 h 2893102"/>
                  <a:gd name="connsiteX33" fmla="*/ 3320321 w 3402767"/>
                  <a:gd name="connsiteY33" fmla="*/ 2548328 h 2893102"/>
                  <a:gd name="connsiteX34" fmla="*/ 3282846 w 3402767"/>
                  <a:gd name="connsiteY34" fmla="*/ 2623279 h 2893102"/>
                  <a:gd name="connsiteX35" fmla="*/ 3237875 w 3402767"/>
                  <a:gd name="connsiteY35" fmla="*/ 2720715 h 2893102"/>
                  <a:gd name="connsiteX36" fmla="*/ 3132944 w 3402767"/>
                  <a:gd name="connsiteY36" fmla="*/ 2848131 h 2893102"/>
                  <a:gd name="connsiteX37" fmla="*/ 3050498 w 3402767"/>
                  <a:gd name="connsiteY37" fmla="*/ 2878111 h 2893102"/>
                  <a:gd name="connsiteX38" fmla="*/ 2975547 w 3402767"/>
                  <a:gd name="connsiteY38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63908 w 3402767"/>
                  <a:gd name="connsiteY13" fmla="*/ 307298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046157 w 3402767"/>
                  <a:gd name="connsiteY14" fmla="*/ 622092 h 2893102"/>
                  <a:gd name="connsiteX15" fmla="*/ 2106118 w 3402767"/>
                  <a:gd name="connsiteY15" fmla="*/ 682052 h 2893102"/>
                  <a:gd name="connsiteX16" fmla="*/ 2188564 w 3402767"/>
                  <a:gd name="connsiteY16" fmla="*/ 779489 h 2893102"/>
                  <a:gd name="connsiteX17" fmla="*/ 2271010 w 3402767"/>
                  <a:gd name="connsiteY17" fmla="*/ 899410 h 2893102"/>
                  <a:gd name="connsiteX18" fmla="*/ 2383436 w 3402767"/>
                  <a:gd name="connsiteY18" fmla="*/ 1139252 h 2893102"/>
                  <a:gd name="connsiteX19" fmla="*/ 2413416 w 3402767"/>
                  <a:gd name="connsiteY19" fmla="*/ 1641423 h 2893102"/>
                  <a:gd name="connsiteX20" fmla="*/ 2360951 w 3402767"/>
                  <a:gd name="connsiteY20" fmla="*/ 1798820 h 2893102"/>
                  <a:gd name="connsiteX21" fmla="*/ 2353455 w 3402767"/>
                  <a:gd name="connsiteY21" fmla="*/ 1821305 h 2893102"/>
                  <a:gd name="connsiteX22" fmla="*/ 2428406 w 3402767"/>
                  <a:gd name="connsiteY22" fmla="*/ 1746354 h 2893102"/>
                  <a:gd name="connsiteX23" fmla="*/ 2600793 w 3402767"/>
                  <a:gd name="connsiteY23" fmla="*/ 1708879 h 2893102"/>
                  <a:gd name="connsiteX24" fmla="*/ 2908092 w 3402767"/>
                  <a:gd name="connsiteY24" fmla="*/ 1716374 h 2893102"/>
                  <a:gd name="connsiteX25" fmla="*/ 3125449 w 3402767"/>
                  <a:gd name="connsiteY25" fmla="*/ 1806315 h 2893102"/>
                  <a:gd name="connsiteX26" fmla="*/ 3267855 w 3402767"/>
                  <a:gd name="connsiteY26" fmla="*/ 1888761 h 2893102"/>
                  <a:gd name="connsiteX27" fmla="*/ 3335311 w 3402767"/>
                  <a:gd name="connsiteY27" fmla="*/ 1971207 h 2893102"/>
                  <a:gd name="connsiteX28" fmla="*/ 3365292 w 3402767"/>
                  <a:gd name="connsiteY28" fmla="*/ 2046157 h 2893102"/>
                  <a:gd name="connsiteX29" fmla="*/ 3402767 w 3402767"/>
                  <a:gd name="connsiteY29" fmla="*/ 2196059 h 2893102"/>
                  <a:gd name="connsiteX30" fmla="*/ 3395272 w 3402767"/>
                  <a:gd name="connsiteY30" fmla="*/ 2383436 h 2893102"/>
                  <a:gd name="connsiteX31" fmla="*/ 3320321 w 3402767"/>
                  <a:gd name="connsiteY31" fmla="*/ 2548328 h 2893102"/>
                  <a:gd name="connsiteX32" fmla="*/ 3282846 w 3402767"/>
                  <a:gd name="connsiteY32" fmla="*/ 2623279 h 2893102"/>
                  <a:gd name="connsiteX33" fmla="*/ 3237875 w 3402767"/>
                  <a:gd name="connsiteY33" fmla="*/ 2720715 h 2893102"/>
                  <a:gd name="connsiteX34" fmla="*/ 3132944 w 3402767"/>
                  <a:gd name="connsiteY34" fmla="*/ 2848131 h 2893102"/>
                  <a:gd name="connsiteX35" fmla="*/ 3050498 w 3402767"/>
                  <a:gd name="connsiteY35" fmla="*/ 2878111 h 2893102"/>
                  <a:gd name="connsiteX36" fmla="*/ 2975547 w 3402767"/>
                  <a:gd name="connsiteY36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106118 w 3402767"/>
                  <a:gd name="connsiteY14" fmla="*/ 682052 h 2893102"/>
                  <a:gd name="connsiteX15" fmla="*/ 2188564 w 3402767"/>
                  <a:gd name="connsiteY15" fmla="*/ 779489 h 2893102"/>
                  <a:gd name="connsiteX16" fmla="*/ 2271010 w 3402767"/>
                  <a:gd name="connsiteY16" fmla="*/ 899410 h 2893102"/>
                  <a:gd name="connsiteX17" fmla="*/ 2383436 w 3402767"/>
                  <a:gd name="connsiteY17" fmla="*/ 1139252 h 2893102"/>
                  <a:gd name="connsiteX18" fmla="*/ 2413416 w 3402767"/>
                  <a:gd name="connsiteY18" fmla="*/ 1641423 h 2893102"/>
                  <a:gd name="connsiteX19" fmla="*/ 2360951 w 3402767"/>
                  <a:gd name="connsiteY19" fmla="*/ 1798820 h 2893102"/>
                  <a:gd name="connsiteX20" fmla="*/ 2353455 w 3402767"/>
                  <a:gd name="connsiteY20" fmla="*/ 1821305 h 2893102"/>
                  <a:gd name="connsiteX21" fmla="*/ 2428406 w 3402767"/>
                  <a:gd name="connsiteY21" fmla="*/ 1746354 h 2893102"/>
                  <a:gd name="connsiteX22" fmla="*/ 2600793 w 3402767"/>
                  <a:gd name="connsiteY22" fmla="*/ 1708879 h 2893102"/>
                  <a:gd name="connsiteX23" fmla="*/ 2908092 w 3402767"/>
                  <a:gd name="connsiteY23" fmla="*/ 1716374 h 2893102"/>
                  <a:gd name="connsiteX24" fmla="*/ 3125449 w 3402767"/>
                  <a:gd name="connsiteY24" fmla="*/ 1806315 h 2893102"/>
                  <a:gd name="connsiteX25" fmla="*/ 3267855 w 3402767"/>
                  <a:gd name="connsiteY25" fmla="*/ 1888761 h 2893102"/>
                  <a:gd name="connsiteX26" fmla="*/ 3335311 w 3402767"/>
                  <a:gd name="connsiteY26" fmla="*/ 1971207 h 2893102"/>
                  <a:gd name="connsiteX27" fmla="*/ 3365292 w 3402767"/>
                  <a:gd name="connsiteY27" fmla="*/ 2046157 h 2893102"/>
                  <a:gd name="connsiteX28" fmla="*/ 3402767 w 3402767"/>
                  <a:gd name="connsiteY28" fmla="*/ 2196059 h 2893102"/>
                  <a:gd name="connsiteX29" fmla="*/ 3395272 w 3402767"/>
                  <a:gd name="connsiteY29" fmla="*/ 2383436 h 2893102"/>
                  <a:gd name="connsiteX30" fmla="*/ 3320321 w 3402767"/>
                  <a:gd name="connsiteY30" fmla="*/ 2548328 h 2893102"/>
                  <a:gd name="connsiteX31" fmla="*/ 3282846 w 3402767"/>
                  <a:gd name="connsiteY31" fmla="*/ 2623279 h 2893102"/>
                  <a:gd name="connsiteX32" fmla="*/ 3237875 w 3402767"/>
                  <a:gd name="connsiteY32" fmla="*/ 2720715 h 2893102"/>
                  <a:gd name="connsiteX33" fmla="*/ 3132944 w 3402767"/>
                  <a:gd name="connsiteY33" fmla="*/ 2848131 h 2893102"/>
                  <a:gd name="connsiteX34" fmla="*/ 3050498 w 3402767"/>
                  <a:gd name="connsiteY34" fmla="*/ 2878111 h 2893102"/>
                  <a:gd name="connsiteX35" fmla="*/ 2975547 w 3402767"/>
                  <a:gd name="connsiteY35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419724 w 3402767"/>
                  <a:gd name="connsiteY9" fmla="*/ 187377 h 2893102"/>
                  <a:gd name="connsiteX10" fmla="*/ 644577 w 3402767"/>
                  <a:gd name="connsiteY10" fmla="*/ 127416 h 2893102"/>
                  <a:gd name="connsiteX11" fmla="*/ 1241685 w 3402767"/>
                  <a:gd name="connsiteY11" fmla="*/ 0 h 2893102"/>
                  <a:gd name="connsiteX12" fmla="*/ 1698885 w 3402767"/>
                  <a:gd name="connsiteY12" fmla="*/ 152400 h 2893102"/>
                  <a:gd name="connsiteX13" fmla="*/ 2106118 w 3402767"/>
                  <a:gd name="connsiteY13" fmla="*/ 682052 h 2893102"/>
                  <a:gd name="connsiteX14" fmla="*/ 2188564 w 3402767"/>
                  <a:gd name="connsiteY14" fmla="*/ 779489 h 2893102"/>
                  <a:gd name="connsiteX15" fmla="*/ 2271010 w 3402767"/>
                  <a:gd name="connsiteY15" fmla="*/ 899410 h 2893102"/>
                  <a:gd name="connsiteX16" fmla="*/ 2383436 w 3402767"/>
                  <a:gd name="connsiteY16" fmla="*/ 1139252 h 2893102"/>
                  <a:gd name="connsiteX17" fmla="*/ 2413416 w 3402767"/>
                  <a:gd name="connsiteY17" fmla="*/ 1641423 h 2893102"/>
                  <a:gd name="connsiteX18" fmla="*/ 2360951 w 3402767"/>
                  <a:gd name="connsiteY18" fmla="*/ 1798820 h 2893102"/>
                  <a:gd name="connsiteX19" fmla="*/ 2353455 w 3402767"/>
                  <a:gd name="connsiteY19" fmla="*/ 1821305 h 2893102"/>
                  <a:gd name="connsiteX20" fmla="*/ 2428406 w 3402767"/>
                  <a:gd name="connsiteY20" fmla="*/ 1746354 h 2893102"/>
                  <a:gd name="connsiteX21" fmla="*/ 2600793 w 3402767"/>
                  <a:gd name="connsiteY21" fmla="*/ 1708879 h 2893102"/>
                  <a:gd name="connsiteX22" fmla="*/ 2908092 w 3402767"/>
                  <a:gd name="connsiteY22" fmla="*/ 1716374 h 2893102"/>
                  <a:gd name="connsiteX23" fmla="*/ 3125449 w 3402767"/>
                  <a:gd name="connsiteY23" fmla="*/ 1806315 h 2893102"/>
                  <a:gd name="connsiteX24" fmla="*/ 3267855 w 3402767"/>
                  <a:gd name="connsiteY24" fmla="*/ 1888761 h 2893102"/>
                  <a:gd name="connsiteX25" fmla="*/ 3335311 w 3402767"/>
                  <a:gd name="connsiteY25" fmla="*/ 1971207 h 2893102"/>
                  <a:gd name="connsiteX26" fmla="*/ 3365292 w 3402767"/>
                  <a:gd name="connsiteY26" fmla="*/ 2046157 h 2893102"/>
                  <a:gd name="connsiteX27" fmla="*/ 3402767 w 3402767"/>
                  <a:gd name="connsiteY27" fmla="*/ 2196059 h 2893102"/>
                  <a:gd name="connsiteX28" fmla="*/ 3395272 w 3402767"/>
                  <a:gd name="connsiteY28" fmla="*/ 2383436 h 2893102"/>
                  <a:gd name="connsiteX29" fmla="*/ 3320321 w 3402767"/>
                  <a:gd name="connsiteY29" fmla="*/ 2548328 h 2893102"/>
                  <a:gd name="connsiteX30" fmla="*/ 3282846 w 3402767"/>
                  <a:gd name="connsiteY30" fmla="*/ 2623279 h 2893102"/>
                  <a:gd name="connsiteX31" fmla="*/ 3237875 w 3402767"/>
                  <a:gd name="connsiteY31" fmla="*/ 2720715 h 2893102"/>
                  <a:gd name="connsiteX32" fmla="*/ 3132944 w 3402767"/>
                  <a:gd name="connsiteY32" fmla="*/ 2848131 h 2893102"/>
                  <a:gd name="connsiteX33" fmla="*/ 3050498 w 3402767"/>
                  <a:gd name="connsiteY33" fmla="*/ 2878111 h 2893102"/>
                  <a:gd name="connsiteX34" fmla="*/ 2975547 w 3402767"/>
                  <a:gd name="connsiteY34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67455 w 3402767"/>
                  <a:gd name="connsiteY6" fmla="*/ 517161 h 2893102"/>
                  <a:gd name="connsiteX7" fmla="*/ 134911 w 3402767"/>
                  <a:gd name="connsiteY7" fmla="*/ 404734 h 2893102"/>
                  <a:gd name="connsiteX8" fmla="*/ 419724 w 3402767"/>
                  <a:gd name="connsiteY8" fmla="*/ 187377 h 2893102"/>
                  <a:gd name="connsiteX9" fmla="*/ 644577 w 3402767"/>
                  <a:gd name="connsiteY9" fmla="*/ 127416 h 2893102"/>
                  <a:gd name="connsiteX10" fmla="*/ 1241685 w 3402767"/>
                  <a:gd name="connsiteY10" fmla="*/ 0 h 2893102"/>
                  <a:gd name="connsiteX11" fmla="*/ 1698885 w 3402767"/>
                  <a:gd name="connsiteY11" fmla="*/ 152400 h 2893102"/>
                  <a:gd name="connsiteX12" fmla="*/ 2106118 w 3402767"/>
                  <a:gd name="connsiteY12" fmla="*/ 682052 h 2893102"/>
                  <a:gd name="connsiteX13" fmla="*/ 2188564 w 3402767"/>
                  <a:gd name="connsiteY13" fmla="*/ 779489 h 2893102"/>
                  <a:gd name="connsiteX14" fmla="*/ 2271010 w 3402767"/>
                  <a:gd name="connsiteY14" fmla="*/ 899410 h 2893102"/>
                  <a:gd name="connsiteX15" fmla="*/ 2383436 w 3402767"/>
                  <a:gd name="connsiteY15" fmla="*/ 1139252 h 2893102"/>
                  <a:gd name="connsiteX16" fmla="*/ 2413416 w 3402767"/>
                  <a:gd name="connsiteY16" fmla="*/ 1641423 h 2893102"/>
                  <a:gd name="connsiteX17" fmla="*/ 2360951 w 3402767"/>
                  <a:gd name="connsiteY17" fmla="*/ 1798820 h 2893102"/>
                  <a:gd name="connsiteX18" fmla="*/ 2353455 w 3402767"/>
                  <a:gd name="connsiteY18" fmla="*/ 1821305 h 2893102"/>
                  <a:gd name="connsiteX19" fmla="*/ 2428406 w 3402767"/>
                  <a:gd name="connsiteY19" fmla="*/ 1746354 h 2893102"/>
                  <a:gd name="connsiteX20" fmla="*/ 2600793 w 3402767"/>
                  <a:gd name="connsiteY20" fmla="*/ 1708879 h 2893102"/>
                  <a:gd name="connsiteX21" fmla="*/ 2908092 w 3402767"/>
                  <a:gd name="connsiteY21" fmla="*/ 1716374 h 2893102"/>
                  <a:gd name="connsiteX22" fmla="*/ 3125449 w 3402767"/>
                  <a:gd name="connsiteY22" fmla="*/ 1806315 h 2893102"/>
                  <a:gd name="connsiteX23" fmla="*/ 3267855 w 3402767"/>
                  <a:gd name="connsiteY23" fmla="*/ 1888761 h 2893102"/>
                  <a:gd name="connsiteX24" fmla="*/ 3335311 w 3402767"/>
                  <a:gd name="connsiteY24" fmla="*/ 1971207 h 2893102"/>
                  <a:gd name="connsiteX25" fmla="*/ 3365292 w 3402767"/>
                  <a:gd name="connsiteY25" fmla="*/ 2046157 h 2893102"/>
                  <a:gd name="connsiteX26" fmla="*/ 3402767 w 3402767"/>
                  <a:gd name="connsiteY26" fmla="*/ 2196059 h 2893102"/>
                  <a:gd name="connsiteX27" fmla="*/ 3395272 w 3402767"/>
                  <a:gd name="connsiteY27" fmla="*/ 2383436 h 2893102"/>
                  <a:gd name="connsiteX28" fmla="*/ 3320321 w 3402767"/>
                  <a:gd name="connsiteY28" fmla="*/ 2548328 h 2893102"/>
                  <a:gd name="connsiteX29" fmla="*/ 3282846 w 3402767"/>
                  <a:gd name="connsiteY29" fmla="*/ 2623279 h 2893102"/>
                  <a:gd name="connsiteX30" fmla="*/ 3237875 w 3402767"/>
                  <a:gd name="connsiteY30" fmla="*/ 2720715 h 2893102"/>
                  <a:gd name="connsiteX31" fmla="*/ 3132944 w 3402767"/>
                  <a:gd name="connsiteY31" fmla="*/ 2848131 h 2893102"/>
                  <a:gd name="connsiteX32" fmla="*/ 3050498 w 3402767"/>
                  <a:gd name="connsiteY32" fmla="*/ 2878111 h 2893102"/>
                  <a:gd name="connsiteX33" fmla="*/ 2975547 w 3402767"/>
                  <a:gd name="connsiteY33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55953 w 3405265"/>
                  <a:gd name="connsiteY17" fmla="*/ 1821305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603291 w 3405265"/>
                  <a:gd name="connsiteY18" fmla="*/ 1708879 h 2893102"/>
                  <a:gd name="connsiteX19" fmla="*/ 2910590 w 3405265"/>
                  <a:gd name="connsiteY19" fmla="*/ 1716374 h 2893102"/>
                  <a:gd name="connsiteX20" fmla="*/ 3127947 w 3405265"/>
                  <a:gd name="connsiteY20" fmla="*/ 1806315 h 2893102"/>
                  <a:gd name="connsiteX21" fmla="*/ 3270353 w 3405265"/>
                  <a:gd name="connsiteY21" fmla="*/ 1888761 h 2893102"/>
                  <a:gd name="connsiteX22" fmla="*/ 3337809 w 3405265"/>
                  <a:gd name="connsiteY22" fmla="*/ 1971207 h 2893102"/>
                  <a:gd name="connsiteX23" fmla="*/ 3367790 w 3405265"/>
                  <a:gd name="connsiteY23" fmla="*/ 2046157 h 2893102"/>
                  <a:gd name="connsiteX24" fmla="*/ 3405265 w 3405265"/>
                  <a:gd name="connsiteY24" fmla="*/ 2196059 h 2893102"/>
                  <a:gd name="connsiteX25" fmla="*/ 3397770 w 3405265"/>
                  <a:gd name="connsiteY25" fmla="*/ 2383436 h 2893102"/>
                  <a:gd name="connsiteX26" fmla="*/ 3322819 w 3405265"/>
                  <a:gd name="connsiteY26" fmla="*/ 2548328 h 2893102"/>
                  <a:gd name="connsiteX27" fmla="*/ 3285344 w 3405265"/>
                  <a:gd name="connsiteY27" fmla="*/ 2623279 h 2893102"/>
                  <a:gd name="connsiteX28" fmla="*/ 3240373 w 3405265"/>
                  <a:gd name="connsiteY28" fmla="*/ 2720715 h 2893102"/>
                  <a:gd name="connsiteX29" fmla="*/ 3135442 w 3405265"/>
                  <a:gd name="connsiteY29" fmla="*/ 2848131 h 2893102"/>
                  <a:gd name="connsiteX30" fmla="*/ 3052996 w 3405265"/>
                  <a:gd name="connsiteY30" fmla="*/ 2878111 h 2893102"/>
                  <a:gd name="connsiteX31" fmla="*/ 2978045 w 3405265"/>
                  <a:gd name="connsiteY31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082383 w 3405265"/>
                  <a:gd name="connsiteY11" fmla="*/ 381000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2082383 w 3405265"/>
                  <a:gd name="connsiteY10" fmla="*/ 381000 h 2893102"/>
                  <a:gd name="connsiteX11" fmla="*/ 2191062 w 3405265"/>
                  <a:gd name="connsiteY11" fmla="*/ 779489 h 2893102"/>
                  <a:gd name="connsiteX12" fmla="*/ 2273508 w 3405265"/>
                  <a:gd name="connsiteY12" fmla="*/ 899410 h 2893102"/>
                  <a:gd name="connsiteX13" fmla="*/ 2385934 w 3405265"/>
                  <a:gd name="connsiteY13" fmla="*/ 1139252 h 2893102"/>
                  <a:gd name="connsiteX14" fmla="*/ 2387183 w 3405265"/>
                  <a:gd name="connsiteY14" fmla="*/ 1447800 h 2893102"/>
                  <a:gd name="connsiteX15" fmla="*/ 2363449 w 3405265"/>
                  <a:gd name="connsiteY15" fmla="*/ 1798820 h 2893102"/>
                  <a:gd name="connsiteX16" fmla="*/ 2603291 w 3405265"/>
                  <a:gd name="connsiteY16" fmla="*/ 1708879 h 2893102"/>
                  <a:gd name="connsiteX17" fmla="*/ 2910590 w 3405265"/>
                  <a:gd name="connsiteY17" fmla="*/ 1716374 h 2893102"/>
                  <a:gd name="connsiteX18" fmla="*/ 3127947 w 3405265"/>
                  <a:gd name="connsiteY18" fmla="*/ 1806315 h 2893102"/>
                  <a:gd name="connsiteX19" fmla="*/ 3270353 w 3405265"/>
                  <a:gd name="connsiteY19" fmla="*/ 1888761 h 2893102"/>
                  <a:gd name="connsiteX20" fmla="*/ 3337809 w 3405265"/>
                  <a:gd name="connsiteY20" fmla="*/ 1971207 h 2893102"/>
                  <a:gd name="connsiteX21" fmla="*/ 3367790 w 3405265"/>
                  <a:gd name="connsiteY21" fmla="*/ 2046157 h 2893102"/>
                  <a:gd name="connsiteX22" fmla="*/ 3405265 w 3405265"/>
                  <a:gd name="connsiteY22" fmla="*/ 2196059 h 2893102"/>
                  <a:gd name="connsiteX23" fmla="*/ 3397770 w 3405265"/>
                  <a:gd name="connsiteY23" fmla="*/ 2383436 h 2893102"/>
                  <a:gd name="connsiteX24" fmla="*/ 3322819 w 3405265"/>
                  <a:gd name="connsiteY24" fmla="*/ 2548328 h 2893102"/>
                  <a:gd name="connsiteX25" fmla="*/ 3285344 w 3405265"/>
                  <a:gd name="connsiteY25" fmla="*/ 2623279 h 2893102"/>
                  <a:gd name="connsiteX26" fmla="*/ 3240373 w 3405265"/>
                  <a:gd name="connsiteY26" fmla="*/ 2720715 h 2893102"/>
                  <a:gd name="connsiteX27" fmla="*/ 3135442 w 3405265"/>
                  <a:gd name="connsiteY27" fmla="*/ 2848131 h 2893102"/>
                  <a:gd name="connsiteX28" fmla="*/ 3052996 w 3405265"/>
                  <a:gd name="connsiteY28" fmla="*/ 2878111 h 2893102"/>
                  <a:gd name="connsiteX29" fmla="*/ 2978045 w 3405265"/>
                  <a:gd name="connsiteY29" fmla="*/ 2893102 h 2893102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05983 w 3405265"/>
                  <a:gd name="connsiteY7" fmla="*/ 105764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51359 w 3366749"/>
                  <a:gd name="connsiteY0" fmla="*/ 1613940 h 3000531"/>
                  <a:gd name="connsiteX1" fmla="*/ 151359 w 3366749"/>
                  <a:gd name="connsiteY1" fmla="*/ 1613940 h 3000531"/>
                  <a:gd name="connsiteX2" fmla="*/ 62667 w 3366749"/>
                  <a:gd name="connsiteY2" fmla="*/ 1326629 h 3000531"/>
                  <a:gd name="connsiteX3" fmla="*/ 16447 w 3366749"/>
                  <a:gd name="connsiteY3" fmla="*/ 1134255 h 3000531"/>
                  <a:gd name="connsiteX4" fmla="*/ 62667 w 3366749"/>
                  <a:gd name="connsiteY4" fmla="*/ 945630 h 3000531"/>
                  <a:gd name="connsiteX5" fmla="*/ 31437 w 3366749"/>
                  <a:gd name="connsiteY5" fmla="*/ 624590 h 3000531"/>
                  <a:gd name="connsiteX6" fmla="*/ 98893 w 3366749"/>
                  <a:gd name="connsiteY6" fmla="*/ 512163 h 3000531"/>
                  <a:gd name="connsiteX7" fmla="*/ 367467 w 3366749"/>
                  <a:gd name="connsiteY7" fmla="*/ 183629 h 3000531"/>
                  <a:gd name="connsiteX8" fmla="*/ 672267 w 3366749"/>
                  <a:gd name="connsiteY8" fmla="*/ 31229 h 3000531"/>
                  <a:gd name="connsiteX9" fmla="*/ 1205667 w 3366749"/>
                  <a:gd name="connsiteY9" fmla="*/ 107429 h 3000531"/>
                  <a:gd name="connsiteX10" fmla="*/ 1967667 w 3366749"/>
                  <a:gd name="connsiteY10" fmla="*/ 412229 h 3000531"/>
                  <a:gd name="connsiteX11" fmla="*/ 2152546 w 3366749"/>
                  <a:gd name="connsiteY11" fmla="*/ 886918 h 3000531"/>
                  <a:gd name="connsiteX12" fmla="*/ 2234992 w 3366749"/>
                  <a:gd name="connsiteY12" fmla="*/ 1006839 h 3000531"/>
                  <a:gd name="connsiteX13" fmla="*/ 2347418 w 3366749"/>
                  <a:gd name="connsiteY13" fmla="*/ 1246681 h 3000531"/>
                  <a:gd name="connsiteX14" fmla="*/ 2348667 w 3366749"/>
                  <a:gd name="connsiteY14" fmla="*/ 1555229 h 3000531"/>
                  <a:gd name="connsiteX15" fmla="*/ 2324933 w 3366749"/>
                  <a:gd name="connsiteY15" fmla="*/ 1906249 h 3000531"/>
                  <a:gd name="connsiteX16" fmla="*/ 2564775 w 3366749"/>
                  <a:gd name="connsiteY16" fmla="*/ 1816308 h 3000531"/>
                  <a:gd name="connsiteX17" fmla="*/ 2872074 w 3366749"/>
                  <a:gd name="connsiteY17" fmla="*/ 1823803 h 3000531"/>
                  <a:gd name="connsiteX18" fmla="*/ 3089431 w 3366749"/>
                  <a:gd name="connsiteY18" fmla="*/ 1913744 h 3000531"/>
                  <a:gd name="connsiteX19" fmla="*/ 3231837 w 3366749"/>
                  <a:gd name="connsiteY19" fmla="*/ 1996190 h 3000531"/>
                  <a:gd name="connsiteX20" fmla="*/ 3299293 w 3366749"/>
                  <a:gd name="connsiteY20" fmla="*/ 2078636 h 3000531"/>
                  <a:gd name="connsiteX21" fmla="*/ 3329274 w 3366749"/>
                  <a:gd name="connsiteY21" fmla="*/ 2153586 h 3000531"/>
                  <a:gd name="connsiteX22" fmla="*/ 3366749 w 3366749"/>
                  <a:gd name="connsiteY22" fmla="*/ 2303488 h 3000531"/>
                  <a:gd name="connsiteX23" fmla="*/ 3359254 w 3366749"/>
                  <a:gd name="connsiteY23" fmla="*/ 2490865 h 3000531"/>
                  <a:gd name="connsiteX24" fmla="*/ 3284303 w 3366749"/>
                  <a:gd name="connsiteY24" fmla="*/ 2655757 h 3000531"/>
                  <a:gd name="connsiteX25" fmla="*/ 3246828 w 3366749"/>
                  <a:gd name="connsiteY25" fmla="*/ 2730708 h 3000531"/>
                  <a:gd name="connsiteX26" fmla="*/ 3201857 w 3366749"/>
                  <a:gd name="connsiteY26" fmla="*/ 2828144 h 3000531"/>
                  <a:gd name="connsiteX27" fmla="*/ 3096926 w 3366749"/>
                  <a:gd name="connsiteY27" fmla="*/ 2955560 h 3000531"/>
                  <a:gd name="connsiteX28" fmla="*/ 3014480 w 3366749"/>
                  <a:gd name="connsiteY28" fmla="*/ 2985540 h 3000531"/>
                  <a:gd name="connsiteX29" fmla="*/ 2939529 w 3366749"/>
                  <a:gd name="connsiteY29" fmla="*/ 3000531 h 3000531"/>
                  <a:gd name="connsiteX0" fmla="*/ 139360 w 3354750"/>
                  <a:gd name="connsiteY0" fmla="*/ 1613940 h 3000531"/>
                  <a:gd name="connsiteX1" fmla="*/ 139360 w 3354750"/>
                  <a:gd name="connsiteY1" fmla="*/ 1613940 h 3000531"/>
                  <a:gd name="connsiteX2" fmla="*/ 50668 w 3354750"/>
                  <a:gd name="connsiteY2" fmla="*/ 1326629 h 3000531"/>
                  <a:gd name="connsiteX3" fmla="*/ 279268 w 3354750"/>
                  <a:gd name="connsiteY3" fmla="*/ 1250430 h 3000531"/>
                  <a:gd name="connsiteX4" fmla="*/ 50668 w 3354750"/>
                  <a:gd name="connsiteY4" fmla="*/ 945630 h 3000531"/>
                  <a:gd name="connsiteX5" fmla="*/ 19438 w 3354750"/>
                  <a:gd name="connsiteY5" fmla="*/ 624590 h 3000531"/>
                  <a:gd name="connsiteX6" fmla="*/ 86894 w 3354750"/>
                  <a:gd name="connsiteY6" fmla="*/ 512163 h 3000531"/>
                  <a:gd name="connsiteX7" fmla="*/ 355468 w 3354750"/>
                  <a:gd name="connsiteY7" fmla="*/ 183629 h 3000531"/>
                  <a:gd name="connsiteX8" fmla="*/ 660268 w 3354750"/>
                  <a:gd name="connsiteY8" fmla="*/ 31229 h 3000531"/>
                  <a:gd name="connsiteX9" fmla="*/ 1193668 w 3354750"/>
                  <a:gd name="connsiteY9" fmla="*/ 107429 h 3000531"/>
                  <a:gd name="connsiteX10" fmla="*/ 1955668 w 3354750"/>
                  <a:gd name="connsiteY10" fmla="*/ 412229 h 3000531"/>
                  <a:gd name="connsiteX11" fmla="*/ 2140547 w 3354750"/>
                  <a:gd name="connsiteY11" fmla="*/ 886918 h 3000531"/>
                  <a:gd name="connsiteX12" fmla="*/ 2222993 w 3354750"/>
                  <a:gd name="connsiteY12" fmla="*/ 1006839 h 3000531"/>
                  <a:gd name="connsiteX13" fmla="*/ 2335419 w 3354750"/>
                  <a:gd name="connsiteY13" fmla="*/ 1246681 h 3000531"/>
                  <a:gd name="connsiteX14" fmla="*/ 2336668 w 3354750"/>
                  <a:gd name="connsiteY14" fmla="*/ 1555229 h 3000531"/>
                  <a:gd name="connsiteX15" fmla="*/ 2312934 w 3354750"/>
                  <a:gd name="connsiteY15" fmla="*/ 1906249 h 3000531"/>
                  <a:gd name="connsiteX16" fmla="*/ 2552776 w 3354750"/>
                  <a:gd name="connsiteY16" fmla="*/ 1816308 h 3000531"/>
                  <a:gd name="connsiteX17" fmla="*/ 2860075 w 3354750"/>
                  <a:gd name="connsiteY17" fmla="*/ 1823803 h 3000531"/>
                  <a:gd name="connsiteX18" fmla="*/ 3077432 w 3354750"/>
                  <a:gd name="connsiteY18" fmla="*/ 1913744 h 3000531"/>
                  <a:gd name="connsiteX19" fmla="*/ 3219838 w 3354750"/>
                  <a:gd name="connsiteY19" fmla="*/ 1996190 h 3000531"/>
                  <a:gd name="connsiteX20" fmla="*/ 3287294 w 3354750"/>
                  <a:gd name="connsiteY20" fmla="*/ 2078636 h 3000531"/>
                  <a:gd name="connsiteX21" fmla="*/ 3317275 w 3354750"/>
                  <a:gd name="connsiteY21" fmla="*/ 2153586 h 3000531"/>
                  <a:gd name="connsiteX22" fmla="*/ 3354750 w 3354750"/>
                  <a:gd name="connsiteY22" fmla="*/ 2303488 h 3000531"/>
                  <a:gd name="connsiteX23" fmla="*/ 3347255 w 3354750"/>
                  <a:gd name="connsiteY23" fmla="*/ 2490865 h 3000531"/>
                  <a:gd name="connsiteX24" fmla="*/ 3272304 w 3354750"/>
                  <a:gd name="connsiteY24" fmla="*/ 2655757 h 3000531"/>
                  <a:gd name="connsiteX25" fmla="*/ 3234829 w 3354750"/>
                  <a:gd name="connsiteY25" fmla="*/ 2730708 h 3000531"/>
                  <a:gd name="connsiteX26" fmla="*/ 3189858 w 3354750"/>
                  <a:gd name="connsiteY26" fmla="*/ 2828144 h 3000531"/>
                  <a:gd name="connsiteX27" fmla="*/ 3084927 w 3354750"/>
                  <a:gd name="connsiteY27" fmla="*/ 2955560 h 3000531"/>
                  <a:gd name="connsiteX28" fmla="*/ 3002481 w 3354750"/>
                  <a:gd name="connsiteY28" fmla="*/ 2985540 h 3000531"/>
                  <a:gd name="connsiteX29" fmla="*/ 2927530 w 335475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92648 w 3396730"/>
                  <a:gd name="connsiteY4" fmla="*/ 9456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321247 w 3396730"/>
                  <a:gd name="connsiteY1" fmla="*/ 16314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68847 w 3396730"/>
                  <a:gd name="connsiteY1" fmla="*/ 14790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321247 w 3396730"/>
                  <a:gd name="connsiteY1" fmla="*/ 16314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8600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968500 h 3109001"/>
                  <a:gd name="connsiteX1" fmla="*/ 549847 w 3396730"/>
                  <a:gd name="connsiteY1" fmla="*/ 1892300 h 3109001"/>
                  <a:gd name="connsiteX2" fmla="*/ 321247 w 3396730"/>
                  <a:gd name="connsiteY2" fmla="*/ 1739900 h 3109001"/>
                  <a:gd name="connsiteX3" fmla="*/ 168847 w 3396730"/>
                  <a:gd name="connsiteY3" fmla="*/ 1587500 h 3109001"/>
                  <a:gd name="connsiteX4" fmla="*/ 92648 w 3396730"/>
                  <a:gd name="connsiteY4" fmla="*/ 1435099 h 3109001"/>
                  <a:gd name="connsiteX5" fmla="*/ 16447 w 3396730"/>
                  <a:gd name="connsiteY5" fmla="*/ 1206500 h 3109001"/>
                  <a:gd name="connsiteX6" fmla="*/ 16447 w 3396730"/>
                  <a:gd name="connsiteY6" fmla="*/ 977900 h 3109001"/>
                  <a:gd name="connsiteX7" fmla="*/ 61418 w 3396730"/>
                  <a:gd name="connsiteY7" fmla="*/ 733060 h 3109001"/>
                  <a:gd name="connsiteX8" fmla="*/ 245047 w 3396730"/>
                  <a:gd name="connsiteY8" fmla="*/ 444500 h 3109001"/>
                  <a:gd name="connsiteX9" fmla="*/ 397448 w 3396730"/>
                  <a:gd name="connsiteY9" fmla="*/ 292099 h 3109001"/>
                  <a:gd name="connsiteX10" fmla="*/ 702248 w 3396730"/>
                  <a:gd name="connsiteY10" fmla="*/ 139699 h 3109001"/>
                  <a:gd name="connsiteX11" fmla="*/ 1235647 w 3396730"/>
                  <a:gd name="connsiteY11" fmla="*/ 63500 h 3109001"/>
                  <a:gd name="connsiteX12" fmla="*/ 1997648 w 3396730"/>
                  <a:gd name="connsiteY12" fmla="*/ 520699 h 3109001"/>
                  <a:gd name="connsiteX13" fmla="*/ 2182527 w 3396730"/>
                  <a:gd name="connsiteY13" fmla="*/ 995388 h 3109001"/>
                  <a:gd name="connsiteX14" fmla="*/ 2264973 w 3396730"/>
                  <a:gd name="connsiteY14" fmla="*/ 1115309 h 3109001"/>
                  <a:gd name="connsiteX15" fmla="*/ 2377399 w 3396730"/>
                  <a:gd name="connsiteY15" fmla="*/ 1355151 h 3109001"/>
                  <a:gd name="connsiteX16" fmla="*/ 2378648 w 3396730"/>
                  <a:gd name="connsiteY16" fmla="*/ 1663699 h 3109001"/>
                  <a:gd name="connsiteX17" fmla="*/ 2354914 w 3396730"/>
                  <a:gd name="connsiteY17" fmla="*/ 2014719 h 3109001"/>
                  <a:gd name="connsiteX18" fmla="*/ 2594756 w 3396730"/>
                  <a:gd name="connsiteY18" fmla="*/ 1924778 h 3109001"/>
                  <a:gd name="connsiteX19" fmla="*/ 2902055 w 3396730"/>
                  <a:gd name="connsiteY19" fmla="*/ 1932273 h 3109001"/>
                  <a:gd name="connsiteX20" fmla="*/ 3119412 w 3396730"/>
                  <a:gd name="connsiteY20" fmla="*/ 2022214 h 3109001"/>
                  <a:gd name="connsiteX21" fmla="*/ 3261818 w 3396730"/>
                  <a:gd name="connsiteY21" fmla="*/ 2104660 h 3109001"/>
                  <a:gd name="connsiteX22" fmla="*/ 3329274 w 3396730"/>
                  <a:gd name="connsiteY22" fmla="*/ 2187106 h 3109001"/>
                  <a:gd name="connsiteX23" fmla="*/ 3359255 w 3396730"/>
                  <a:gd name="connsiteY23" fmla="*/ 2262056 h 3109001"/>
                  <a:gd name="connsiteX24" fmla="*/ 3396730 w 3396730"/>
                  <a:gd name="connsiteY24" fmla="*/ 2411958 h 3109001"/>
                  <a:gd name="connsiteX25" fmla="*/ 3389235 w 3396730"/>
                  <a:gd name="connsiteY25" fmla="*/ 2599335 h 3109001"/>
                  <a:gd name="connsiteX26" fmla="*/ 3314284 w 3396730"/>
                  <a:gd name="connsiteY26" fmla="*/ 2764227 h 3109001"/>
                  <a:gd name="connsiteX27" fmla="*/ 3276809 w 3396730"/>
                  <a:gd name="connsiteY27" fmla="*/ 2839178 h 3109001"/>
                  <a:gd name="connsiteX28" fmla="*/ 3231838 w 3396730"/>
                  <a:gd name="connsiteY28" fmla="*/ 2936614 h 3109001"/>
                  <a:gd name="connsiteX29" fmla="*/ 3126907 w 3396730"/>
                  <a:gd name="connsiteY29" fmla="*/ 3064030 h 3109001"/>
                  <a:gd name="connsiteX30" fmla="*/ 3044461 w 3396730"/>
                  <a:gd name="connsiteY30" fmla="*/ 3094010 h 3109001"/>
                  <a:gd name="connsiteX31" fmla="*/ 2969510 w 3396730"/>
                  <a:gd name="connsiteY31" fmla="*/ 3109001 h 31090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182527 w 3396730"/>
                  <a:gd name="connsiteY13" fmla="*/ 957288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3044461 w 3396730"/>
                  <a:gd name="connsiteY29" fmla="*/ 3055910 h 3070901"/>
                  <a:gd name="connsiteX30" fmla="*/ 2969510 w 3396730"/>
                  <a:gd name="connsiteY30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2969510 w 3396730"/>
                  <a:gd name="connsiteY29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96730 w 3396730"/>
                  <a:gd name="connsiteY23" fmla="*/ 2373858 h 3070901"/>
                  <a:gd name="connsiteX24" fmla="*/ 3389235 w 3396730"/>
                  <a:gd name="connsiteY24" fmla="*/ 2561235 h 3070901"/>
                  <a:gd name="connsiteX25" fmla="*/ 3314284 w 3396730"/>
                  <a:gd name="connsiteY25" fmla="*/ 2726127 h 3070901"/>
                  <a:gd name="connsiteX26" fmla="*/ 3231838 w 3396730"/>
                  <a:gd name="connsiteY26" fmla="*/ 2898514 h 3070901"/>
                  <a:gd name="connsiteX27" fmla="*/ 3126907 w 3396730"/>
                  <a:gd name="connsiteY27" fmla="*/ 3025930 h 3070901"/>
                  <a:gd name="connsiteX28" fmla="*/ 2969510 w 3396730"/>
                  <a:gd name="connsiteY28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89235 w 3396730"/>
                  <a:gd name="connsiteY23" fmla="*/ 2561235 h 3070901"/>
                  <a:gd name="connsiteX24" fmla="*/ 3314284 w 3396730"/>
                  <a:gd name="connsiteY24" fmla="*/ 2726127 h 3070901"/>
                  <a:gd name="connsiteX25" fmla="*/ 3231838 w 3396730"/>
                  <a:gd name="connsiteY25" fmla="*/ 2898514 h 3070901"/>
                  <a:gd name="connsiteX26" fmla="*/ 3126907 w 3396730"/>
                  <a:gd name="connsiteY26" fmla="*/ 3025930 h 3070901"/>
                  <a:gd name="connsiteX27" fmla="*/ 2969510 w 3396730"/>
                  <a:gd name="connsiteY27" fmla="*/ 3070901 h 3070901"/>
                  <a:gd name="connsiteX0" fmla="*/ 778447 w 3396730"/>
                  <a:gd name="connsiteY0" fmla="*/ 1930400 h 3378200"/>
                  <a:gd name="connsiteX1" fmla="*/ 549847 w 3396730"/>
                  <a:gd name="connsiteY1" fmla="*/ 1854200 h 3378200"/>
                  <a:gd name="connsiteX2" fmla="*/ 321247 w 3396730"/>
                  <a:gd name="connsiteY2" fmla="*/ 1701800 h 3378200"/>
                  <a:gd name="connsiteX3" fmla="*/ 168847 w 3396730"/>
                  <a:gd name="connsiteY3" fmla="*/ 1549400 h 3378200"/>
                  <a:gd name="connsiteX4" fmla="*/ 92648 w 3396730"/>
                  <a:gd name="connsiteY4" fmla="*/ 1396999 h 3378200"/>
                  <a:gd name="connsiteX5" fmla="*/ 16447 w 3396730"/>
                  <a:gd name="connsiteY5" fmla="*/ 1168400 h 3378200"/>
                  <a:gd name="connsiteX6" fmla="*/ 16447 w 3396730"/>
                  <a:gd name="connsiteY6" fmla="*/ 939800 h 3378200"/>
                  <a:gd name="connsiteX7" fmla="*/ 61418 w 3396730"/>
                  <a:gd name="connsiteY7" fmla="*/ 694960 h 3378200"/>
                  <a:gd name="connsiteX8" fmla="*/ 245047 w 3396730"/>
                  <a:gd name="connsiteY8" fmla="*/ 406400 h 3378200"/>
                  <a:gd name="connsiteX9" fmla="*/ 397448 w 3396730"/>
                  <a:gd name="connsiteY9" fmla="*/ 253999 h 3378200"/>
                  <a:gd name="connsiteX10" fmla="*/ 702248 w 3396730"/>
                  <a:gd name="connsiteY10" fmla="*/ 101599 h 3378200"/>
                  <a:gd name="connsiteX11" fmla="*/ 1235647 w 3396730"/>
                  <a:gd name="connsiteY11" fmla="*/ 25400 h 3378200"/>
                  <a:gd name="connsiteX12" fmla="*/ 1845247 w 3396730"/>
                  <a:gd name="connsiteY12" fmla="*/ 254000 h 3378200"/>
                  <a:gd name="connsiteX13" fmla="*/ 2226247 w 3396730"/>
                  <a:gd name="connsiteY13" fmla="*/ 711200 h 3378200"/>
                  <a:gd name="connsiteX14" fmla="*/ 2378647 w 3396730"/>
                  <a:gd name="connsiteY14" fmla="*/ 1016000 h 3378200"/>
                  <a:gd name="connsiteX15" fmla="*/ 2454847 w 3396730"/>
                  <a:gd name="connsiteY15" fmla="*/ 1320800 h 3378200"/>
                  <a:gd name="connsiteX16" fmla="*/ 2454847 w 3396730"/>
                  <a:gd name="connsiteY16" fmla="*/ 1625600 h 3378200"/>
                  <a:gd name="connsiteX17" fmla="*/ 2378647 w 3396730"/>
                  <a:gd name="connsiteY17" fmla="*/ 1930400 h 3378200"/>
                  <a:gd name="connsiteX18" fmla="*/ 2594756 w 3396730"/>
                  <a:gd name="connsiteY18" fmla="*/ 1886678 h 3378200"/>
                  <a:gd name="connsiteX19" fmla="*/ 2902055 w 3396730"/>
                  <a:gd name="connsiteY19" fmla="*/ 1894173 h 3378200"/>
                  <a:gd name="connsiteX20" fmla="*/ 3119412 w 3396730"/>
                  <a:gd name="connsiteY20" fmla="*/ 1984114 h 3378200"/>
                  <a:gd name="connsiteX21" fmla="*/ 3261818 w 3396730"/>
                  <a:gd name="connsiteY21" fmla="*/ 2066560 h 3378200"/>
                  <a:gd name="connsiteX22" fmla="*/ 3359255 w 3396730"/>
                  <a:gd name="connsiteY22" fmla="*/ 2223956 h 3378200"/>
                  <a:gd name="connsiteX23" fmla="*/ 3389235 w 3396730"/>
                  <a:gd name="connsiteY23" fmla="*/ 2561235 h 3378200"/>
                  <a:gd name="connsiteX24" fmla="*/ 3314284 w 3396730"/>
                  <a:gd name="connsiteY24" fmla="*/ 2726127 h 3378200"/>
                  <a:gd name="connsiteX25" fmla="*/ 3231838 w 3396730"/>
                  <a:gd name="connsiteY25" fmla="*/ 2898514 h 3378200"/>
                  <a:gd name="connsiteX26" fmla="*/ 3126907 w 3396730"/>
                  <a:gd name="connsiteY26" fmla="*/ 3025930 h 3378200"/>
                  <a:gd name="connsiteX27" fmla="*/ 3140647 w 3396730"/>
                  <a:gd name="connsiteY27" fmla="*/ 3378200 h 3378200"/>
                  <a:gd name="connsiteX0" fmla="*/ 778447 w 3400476"/>
                  <a:gd name="connsiteY0" fmla="*/ 1930400 h 3378200"/>
                  <a:gd name="connsiteX1" fmla="*/ 549847 w 3400476"/>
                  <a:gd name="connsiteY1" fmla="*/ 1854200 h 3378200"/>
                  <a:gd name="connsiteX2" fmla="*/ 321247 w 3400476"/>
                  <a:gd name="connsiteY2" fmla="*/ 1701800 h 3378200"/>
                  <a:gd name="connsiteX3" fmla="*/ 168847 w 3400476"/>
                  <a:gd name="connsiteY3" fmla="*/ 1549400 h 3378200"/>
                  <a:gd name="connsiteX4" fmla="*/ 92648 w 3400476"/>
                  <a:gd name="connsiteY4" fmla="*/ 1396999 h 3378200"/>
                  <a:gd name="connsiteX5" fmla="*/ 16447 w 3400476"/>
                  <a:gd name="connsiteY5" fmla="*/ 1168400 h 3378200"/>
                  <a:gd name="connsiteX6" fmla="*/ 16447 w 3400476"/>
                  <a:gd name="connsiteY6" fmla="*/ 939800 h 3378200"/>
                  <a:gd name="connsiteX7" fmla="*/ 61418 w 3400476"/>
                  <a:gd name="connsiteY7" fmla="*/ 694960 h 3378200"/>
                  <a:gd name="connsiteX8" fmla="*/ 245047 w 3400476"/>
                  <a:gd name="connsiteY8" fmla="*/ 406400 h 3378200"/>
                  <a:gd name="connsiteX9" fmla="*/ 397448 w 3400476"/>
                  <a:gd name="connsiteY9" fmla="*/ 253999 h 3378200"/>
                  <a:gd name="connsiteX10" fmla="*/ 702248 w 3400476"/>
                  <a:gd name="connsiteY10" fmla="*/ 101599 h 3378200"/>
                  <a:gd name="connsiteX11" fmla="*/ 1235647 w 3400476"/>
                  <a:gd name="connsiteY11" fmla="*/ 25400 h 3378200"/>
                  <a:gd name="connsiteX12" fmla="*/ 1845247 w 3400476"/>
                  <a:gd name="connsiteY12" fmla="*/ 254000 h 3378200"/>
                  <a:gd name="connsiteX13" fmla="*/ 2226247 w 3400476"/>
                  <a:gd name="connsiteY13" fmla="*/ 711200 h 3378200"/>
                  <a:gd name="connsiteX14" fmla="*/ 2378647 w 3400476"/>
                  <a:gd name="connsiteY14" fmla="*/ 1016000 h 3378200"/>
                  <a:gd name="connsiteX15" fmla="*/ 2454847 w 3400476"/>
                  <a:gd name="connsiteY15" fmla="*/ 1320800 h 3378200"/>
                  <a:gd name="connsiteX16" fmla="*/ 2454847 w 3400476"/>
                  <a:gd name="connsiteY16" fmla="*/ 1625600 h 3378200"/>
                  <a:gd name="connsiteX17" fmla="*/ 2378647 w 3400476"/>
                  <a:gd name="connsiteY17" fmla="*/ 1930400 h 3378200"/>
                  <a:gd name="connsiteX18" fmla="*/ 2594756 w 3400476"/>
                  <a:gd name="connsiteY18" fmla="*/ 1886678 h 3378200"/>
                  <a:gd name="connsiteX19" fmla="*/ 2902055 w 3400476"/>
                  <a:gd name="connsiteY19" fmla="*/ 1894173 h 3378200"/>
                  <a:gd name="connsiteX20" fmla="*/ 3119412 w 3400476"/>
                  <a:gd name="connsiteY20" fmla="*/ 1984114 h 3378200"/>
                  <a:gd name="connsiteX21" fmla="*/ 3261818 w 3400476"/>
                  <a:gd name="connsiteY21" fmla="*/ 2066560 h 3378200"/>
                  <a:gd name="connsiteX22" fmla="*/ 3359255 w 3400476"/>
                  <a:gd name="connsiteY22" fmla="*/ 2223956 h 3378200"/>
                  <a:gd name="connsiteX23" fmla="*/ 3389235 w 3400476"/>
                  <a:gd name="connsiteY23" fmla="*/ 2561235 h 3378200"/>
                  <a:gd name="connsiteX24" fmla="*/ 3314284 w 3400476"/>
                  <a:gd name="connsiteY24" fmla="*/ 2726127 h 3378200"/>
                  <a:gd name="connsiteX25" fmla="*/ 3231838 w 3400476"/>
                  <a:gd name="connsiteY25" fmla="*/ 2898514 h 3378200"/>
                  <a:gd name="connsiteX26" fmla="*/ 3369247 w 3400476"/>
                  <a:gd name="connsiteY26" fmla="*/ 3149599 h 3378200"/>
                  <a:gd name="connsiteX27" fmla="*/ 3140647 w 3400476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19412 w 3552876"/>
                  <a:gd name="connsiteY20" fmla="*/ 1984114 h 3378200"/>
                  <a:gd name="connsiteX21" fmla="*/ 3261818 w 3552876"/>
                  <a:gd name="connsiteY21" fmla="*/ 2066560 h 3378200"/>
                  <a:gd name="connsiteX22" fmla="*/ 3359255 w 3552876"/>
                  <a:gd name="connsiteY22" fmla="*/ 2223956 h 3378200"/>
                  <a:gd name="connsiteX23" fmla="*/ 3389235 w 3552876"/>
                  <a:gd name="connsiteY23" fmla="*/ 2561235 h 3378200"/>
                  <a:gd name="connsiteX24" fmla="*/ 3314284 w 3552876"/>
                  <a:gd name="connsiteY24" fmla="*/ 2726127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389235 w 3692785"/>
                  <a:gd name="connsiteY23" fmla="*/ 2561235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3692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40647 w 3552876"/>
                  <a:gd name="connsiteY20" fmla="*/ 1930399 h 3378200"/>
                  <a:gd name="connsiteX21" fmla="*/ 3369247 w 3552876"/>
                  <a:gd name="connsiteY21" fmla="*/ 2082799 h 3378200"/>
                  <a:gd name="connsiteX22" fmla="*/ 3445447 w 3552876"/>
                  <a:gd name="connsiteY22" fmla="*/ 2235199 h 3378200"/>
                  <a:gd name="connsiteX23" fmla="*/ 3521647 w 3552876"/>
                  <a:gd name="connsiteY23" fmla="*/ 2387599 h 3378200"/>
                  <a:gd name="connsiteX24" fmla="*/ 3521647 w 3552876"/>
                  <a:gd name="connsiteY24" fmla="*/ 2616199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445447 w 3616585"/>
                  <a:gd name="connsiteY22" fmla="*/ 2235199 h 3378200"/>
                  <a:gd name="connsiteX23" fmla="*/ 3521647 w 3616585"/>
                  <a:gd name="connsiteY23" fmla="*/ 2387599 h 3378200"/>
                  <a:gd name="connsiteX24" fmla="*/ 3597847 w 3616585"/>
                  <a:gd name="connsiteY24" fmla="*/ 2616199 h 3378200"/>
                  <a:gd name="connsiteX25" fmla="*/ 3521647 w 3616585"/>
                  <a:gd name="connsiteY25" fmla="*/ 2844799 h 3378200"/>
                  <a:gd name="connsiteX26" fmla="*/ 3369247 w 3616585"/>
                  <a:gd name="connsiteY26" fmla="*/ 3149599 h 3378200"/>
                  <a:gd name="connsiteX27" fmla="*/ 3140647 w 3616585"/>
                  <a:gd name="connsiteY27" fmla="*/ 3378200 h 3378200"/>
                  <a:gd name="connsiteX0" fmla="*/ 778447 w 4000083"/>
                  <a:gd name="connsiteY0" fmla="*/ 1930400 h 3378200"/>
                  <a:gd name="connsiteX1" fmla="*/ 549847 w 4000083"/>
                  <a:gd name="connsiteY1" fmla="*/ 1854200 h 3378200"/>
                  <a:gd name="connsiteX2" fmla="*/ 321247 w 4000083"/>
                  <a:gd name="connsiteY2" fmla="*/ 1701800 h 3378200"/>
                  <a:gd name="connsiteX3" fmla="*/ 168847 w 4000083"/>
                  <a:gd name="connsiteY3" fmla="*/ 1549400 h 3378200"/>
                  <a:gd name="connsiteX4" fmla="*/ 92648 w 4000083"/>
                  <a:gd name="connsiteY4" fmla="*/ 1396999 h 3378200"/>
                  <a:gd name="connsiteX5" fmla="*/ 16447 w 4000083"/>
                  <a:gd name="connsiteY5" fmla="*/ 1168400 h 3378200"/>
                  <a:gd name="connsiteX6" fmla="*/ 16447 w 4000083"/>
                  <a:gd name="connsiteY6" fmla="*/ 939800 h 3378200"/>
                  <a:gd name="connsiteX7" fmla="*/ 61418 w 4000083"/>
                  <a:gd name="connsiteY7" fmla="*/ 694960 h 3378200"/>
                  <a:gd name="connsiteX8" fmla="*/ 245047 w 4000083"/>
                  <a:gd name="connsiteY8" fmla="*/ 406400 h 3378200"/>
                  <a:gd name="connsiteX9" fmla="*/ 397448 w 4000083"/>
                  <a:gd name="connsiteY9" fmla="*/ 253999 h 3378200"/>
                  <a:gd name="connsiteX10" fmla="*/ 702248 w 4000083"/>
                  <a:gd name="connsiteY10" fmla="*/ 101599 h 3378200"/>
                  <a:gd name="connsiteX11" fmla="*/ 1235647 w 4000083"/>
                  <a:gd name="connsiteY11" fmla="*/ 25400 h 3378200"/>
                  <a:gd name="connsiteX12" fmla="*/ 1845247 w 4000083"/>
                  <a:gd name="connsiteY12" fmla="*/ 254000 h 3378200"/>
                  <a:gd name="connsiteX13" fmla="*/ 2226247 w 4000083"/>
                  <a:gd name="connsiteY13" fmla="*/ 711200 h 3378200"/>
                  <a:gd name="connsiteX14" fmla="*/ 2378647 w 4000083"/>
                  <a:gd name="connsiteY14" fmla="*/ 1016000 h 3378200"/>
                  <a:gd name="connsiteX15" fmla="*/ 2454847 w 4000083"/>
                  <a:gd name="connsiteY15" fmla="*/ 1320800 h 3378200"/>
                  <a:gd name="connsiteX16" fmla="*/ 2454847 w 4000083"/>
                  <a:gd name="connsiteY16" fmla="*/ 1625600 h 3378200"/>
                  <a:gd name="connsiteX17" fmla="*/ 2378647 w 4000083"/>
                  <a:gd name="connsiteY17" fmla="*/ 1930400 h 3378200"/>
                  <a:gd name="connsiteX18" fmla="*/ 2594756 w 4000083"/>
                  <a:gd name="connsiteY18" fmla="*/ 1886678 h 3378200"/>
                  <a:gd name="connsiteX19" fmla="*/ 2902055 w 4000083"/>
                  <a:gd name="connsiteY19" fmla="*/ 1894173 h 3378200"/>
                  <a:gd name="connsiteX20" fmla="*/ 3140647 w 4000083"/>
                  <a:gd name="connsiteY20" fmla="*/ 1930399 h 3378200"/>
                  <a:gd name="connsiteX21" fmla="*/ 3369247 w 4000083"/>
                  <a:gd name="connsiteY21" fmla="*/ 2082799 h 3378200"/>
                  <a:gd name="connsiteX22" fmla="*/ 3978847 w 4000083"/>
                  <a:gd name="connsiteY22" fmla="*/ 1701799 h 3378200"/>
                  <a:gd name="connsiteX23" fmla="*/ 3521647 w 4000083"/>
                  <a:gd name="connsiteY23" fmla="*/ 2387599 h 3378200"/>
                  <a:gd name="connsiteX24" fmla="*/ 3597847 w 4000083"/>
                  <a:gd name="connsiteY24" fmla="*/ 2616199 h 3378200"/>
                  <a:gd name="connsiteX25" fmla="*/ 3521647 w 4000083"/>
                  <a:gd name="connsiteY25" fmla="*/ 2844799 h 3378200"/>
                  <a:gd name="connsiteX26" fmla="*/ 3369247 w 4000083"/>
                  <a:gd name="connsiteY26" fmla="*/ 3149599 h 3378200"/>
                  <a:gd name="connsiteX27" fmla="*/ 3140647 w 4000083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827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140647 w 3665511"/>
                  <a:gd name="connsiteY25" fmla="*/ 3378200 h 3378200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7112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8636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6223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71185 w 3665511"/>
                  <a:gd name="connsiteY15" fmla="*/ 1057147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594756 w 3665511"/>
                  <a:gd name="connsiteY17" fmla="*/ 1873978 h 2984499"/>
                  <a:gd name="connsiteX18" fmla="*/ 2902055 w 3665511"/>
                  <a:gd name="connsiteY18" fmla="*/ 1881473 h 2984499"/>
                  <a:gd name="connsiteX19" fmla="*/ 3140647 w 3665511"/>
                  <a:gd name="connsiteY19" fmla="*/ 1917699 h 2984499"/>
                  <a:gd name="connsiteX20" fmla="*/ 3369247 w 3665511"/>
                  <a:gd name="connsiteY20" fmla="*/ 1993899 h 2984499"/>
                  <a:gd name="connsiteX21" fmla="*/ 3597847 w 3665511"/>
                  <a:gd name="connsiteY21" fmla="*/ 2298699 h 2984499"/>
                  <a:gd name="connsiteX22" fmla="*/ 3597847 w 3665511"/>
                  <a:gd name="connsiteY22" fmla="*/ 2603499 h 2984499"/>
                  <a:gd name="connsiteX23" fmla="*/ 3521647 w 3665511"/>
                  <a:gd name="connsiteY23" fmla="*/ 2832099 h 2984499"/>
                  <a:gd name="connsiteX24" fmla="*/ 3445447 w 3665511"/>
                  <a:gd name="connsiteY24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369247 w 3665511"/>
                  <a:gd name="connsiteY18" fmla="*/ 1993899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436011 w 3665511"/>
                  <a:gd name="connsiteY18" fmla="*/ 1924890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597847"/>
                  <a:gd name="connsiteY0" fmla="*/ 1917700 h 2984499"/>
                  <a:gd name="connsiteX1" fmla="*/ 549847 w 3597847"/>
                  <a:gd name="connsiteY1" fmla="*/ 1841500 h 2984499"/>
                  <a:gd name="connsiteX2" fmla="*/ 321247 w 3597847"/>
                  <a:gd name="connsiteY2" fmla="*/ 1689100 h 2984499"/>
                  <a:gd name="connsiteX3" fmla="*/ 168847 w 3597847"/>
                  <a:gd name="connsiteY3" fmla="*/ 1536700 h 2984499"/>
                  <a:gd name="connsiteX4" fmla="*/ 92648 w 3597847"/>
                  <a:gd name="connsiteY4" fmla="*/ 1384299 h 2984499"/>
                  <a:gd name="connsiteX5" fmla="*/ 16447 w 3597847"/>
                  <a:gd name="connsiteY5" fmla="*/ 1155700 h 2984499"/>
                  <a:gd name="connsiteX6" fmla="*/ 16447 w 3597847"/>
                  <a:gd name="connsiteY6" fmla="*/ 927100 h 2984499"/>
                  <a:gd name="connsiteX7" fmla="*/ 61418 w 3597847"/>
                  <a:gd name="connsiteY7" fmla="*/ 682260 h 2984499"/>
                  <a:gd name="connsiteX8" fmla="*/ 245047 w 3597847"/>
                  <a:gd name="connsiteY8" fmla="*/ 393700 h 2984499"/>
                  <a:gd name="connsiteX9" fmla="*/ 397448 w 3597847"/>
                  <a:gd name="connsiteY9" fmla="*/ 241299 h 2984499"/>
                  <a:gd name="connsiteX10" fmla="*/ 702248 w 3597847"/>
                  <a:gd name="connsiteY10" fmla="*/ 88899 h 2984499"/>
                  <a:gd name="connsiteX11" fmla="*/ 1235647 w 3597847"/>
                  <a:gd name="connsiteY11" fmla="*/ 12700 h 2984499"/>
                  <a:gd name="connsiteX12" fmla="*/ 1845247 w 3597847"/>
                  <a:gd name="connsiteY12" fmla="*/ 165100 h 2984499"/>
                  <a:gd name="connsiteX13" fmla="*/ 2226247 w 3597847"/>
                  <a:gd name="connsiteY13" fmla="*/ 469900 h 2984499"/>
                  <a:gd name="connsiteX14" fmla="*/ 2471185 w 3597847"/>
                  <a:gd name="connsiteY14" fmla="*/ 1057147 h 2984499"/>
                  <a:gd name="connsiteX15" fmla="*/ 2454847 w 3597847"/>
                  <a:gd name="connsiteY15" fmla="*/ 1612900 h 2984499"/>
                  <a:gd name="connsiteX16" fmla="*/ 2448165 w 3597847"/>
                  <a:gd name="connsiteY16" fmla="*/ 1818799 h 2984499"/>
                  <a:gd name="connsiteX17" fmla="*/ 2876532 w 3597847"/>
                  <a:gd name="connsiteY17" fmla="*/ 1770758 h 2984499"/>
                  <a:gd name="connsiteX18" fmla="*/ 3436011 w 3597847"/>
                  <a:gd name="connsiteY18" fmla="*/ 1924890 h 2984499"/>
                  <a:gd name="connsiteX19" fmla="*/ 3597847 w 3597847"/>
                  <a:gd name="connsiteY19" fmla="*/ 2603499 h 2984499"/>
                  <a:gd name="connsiteX20" fmla="*/ 3521647 w 3597847"/>
                  <a:gd name="connsiteY20" fmla="*/ 2832099 h 2984499"/>
                  <a:gd name="connsiteX21" fmla="*/ 3445447 w 3597847"/>
                  <a:gd name="connsiteY21" fmla="*/ 2984499 h 2984499"/>
                  <a:gd name="connsiteX0" fmla="*/ 778447 w 3698236"/>
                  <a:gd name="connsiteY0" fmla="*/ 1917700 h 2984499"/>
                  <a:gd name="connsiteX1" fmla="*/ 549847 w 3698236"/>
                  <a:gd name="connsiteY1" fmla="*/ 1841500 h 2984499"/>
                  <a:gd name="connsiteX2" fmla="*/ 321247 w 3698236"/>
                  <a:gd name="connsiteY2" fmla="*/ 1689100 h 2984499"/>
                  <a:gd name="connsiteX3" fmla="*/ 168847 w 3698236"/>
                  <a:gd name="connsiteY3" fmla="*/ 1536700 h 2984499"/>
                  <a:gd name="connsiteX4" fmla="*/ 92648 w 3698236"/>
                  <a:gd name="connsiteY4" fmla="*/ 1384299 h 2984499"/>
                  <a:gd name="connsiteX5" fmla="*/ 16447 w 3698236"/>
                  <a:gd name="connsiteY5" fmla="*/ 1155700 h 2984499"/>
                  <a:gd name="connsiteX6" fmla="*/ 16447 w 3698236"/>
                  <a:gd name="connsiteY6" fmla="*/ 927100 h 2984499"/>
                  <a:gd name="connsiteX7" fmla="*/ 61418 w 3698236"/>
                  <a:gd name="connsiteY7" fmla="*/ 682260 h 2984499"/>
                  <a:gd name="connsiteX8" fmla="*/ 245047 w 3698236"/>
                  <a:gd name="connsiteY8" fmla="*/ 393700 h 2984499"/>
                  <a:gd name="connsiteX9" fmla="*/ 397448 w 3698236"/>
                  <a:gd name="connsiteY9" fmla="*/ 241299 h 2984499"/>
                  <a:gd name="connsiteX10" fmla="*/ 702248 w 3698236"/>
                  <a:gd name="connsiteY10" fmla="*/ 88899 h 2984499"/>
                  <a:gd name="connsiteX11" fmla="*/ 1235647 w 3698236"/>
                  <a:gd name="connsiteY11" fmla="*/ 12700 h 2984499"/>
                  <a:gd name="connsiteX12" fmla="*/ 1845247 w 3698236"/>
                  <a:gd name="connsiteY12" fmla="*/ 165100 h 2984499"/>
                  <a:gd name="connsiteX13" fmla="*/ 2226247 w 3698236"/>
                  <a:gd name="connsiteY13" fmla="*/ 469900 h 2984499"/>
                  <a:gd name="connsiteX14" fmla="*/ 2471185 w 3698236"/>
                  <a:gd name="connsiteY14" fmla="*/ 1057147 h 2984499"/>
                  <a:gd name="connsiteX15" fmla="*/ 2454847 w 3698236"/>
                  <a:gd name="connsiteY15" fmla="*/ 1612900 h 2984499"/>
                  <a:gd name="connsiteX16" fmla="*/ 2448165 w 3698236"/>
                  <a:gd name="connsiteY16" fmla="*/ 1818799 h 2984499"/>
                  <a:gd name="connsiteX17" fmla="*/ 2876532 w 3698236"/>
                  <a:gd name="connsiteY17" fmla="*/ 1770758 h 2984499"/>
                  <a:gd name="connsiteX18" fmla="*/ 3436011 w 3698236"/>
                  <a:gd name="connsiteY18" fmla="*/ 1924890 h 2984499"/>
                  <a:gd name="connsiteX19" fmla="*/ 3698236 w 3698236"/>
                  <a:gd name="connsiteY19" fmla="*/ 2329236 h 2984499"/>
                  <a:gd name="connsiteX20" fmla="*/ 3521647 w 3698236"/>
                  <a:gd name="connsiteY20" fmla="*/ 2832099 h 2984499"/>
                  <a:gd name="connsiteX21" fmla="*/ 3445447 w 3698236"/>
                  <a:gd name="connsiteY21" fmla="*/ 2984499 h 2984499"/>
                  <a:gd name="connsiteX0" fmla="*/ 778447 w 3705945"/>
                  <a:gd name="connsiteY0" fmla="*/ 1917700 h 2984499"/>
                  <a:gd name="connsiteX1" fmla="*/ 549847 w 3705945"/>
                  <a:gd name="connsiteY1" fmla="*/ 1841500 h 2984499"/>
                  <a:gd name="connsiteX2" fmla="*/ 321247 w 3705945"/>
                  <a:gd name="connsiteY2" fmla="*/ 1689100 h 2984499"/>
                  <a:gd name="connsiteX3" fmla="*/ 168847 w 3705945"/>
                  <a:gd name="connsiteY3" fmla="*/ 1536700 h 2984499"/>
                  <a:gd name="connsiteX4" fmla="*/ 92648 w 3705945"/>
                  <a:gd name="connsiteY4" fmla="*/ 1384299 h 2984499"/>
                  <a:gd name="connsiteX5" fmla="*/ 16447 w 3705945"/>
                  <a:gd name="connsiteY5" fmla="*/ 1155700 h 2984499"/>
                  <a:gd name="connsiteX6" fmla="*/ 16447 w 3705945"/>
                  <a:gd name="connsiteY6" fmla="*/ 927100 h 2984499"/>
                  <a:gd name="connsiteX7" fmla="*/ 61418 w 3705945"/>
                  <a:gd name="connsiteY7" fmla="*/ 682260 h 2984499"/>
                  <a:gd name="connsiteX8" fmla="*/ 245047 w 3705945"/>
                  <a:gd name="connsiteY8" fmla="*/ 393700 h 2984499"/>
                  <a:gd name="connsiteX9" fmla="*/ 397448 w 3705945"/>
                  <a:gd name="connsiteY9" fmla="*/ 241299 h 2984499"/>
                  <a:gd name="connsiteX10" fmla="*/ 702248 w 3705945"/>
                  <a:gd name="connsiteY10" fmla="*/ 88899 h 2984499"/>
                  <a:gd name="connsiteX11" fmla="*/ 1235647 w 3705945"/>
                  <a:gd name="connsiteY11" fmla="*/ 12700 h 2984499"/>
                  <a:gd name="connsiteX12" fmla="*/ 1845247 w 3705945"/>
                  <a:gd name="connsiteY12" fmla="*/ 165100 h 2984499"/>
                  <a:gd name="connsiteX13" fmla="*/ 2226247 w 3705945"/>
                  <a:gd name="connsiteY13" fmla="*/ 469900 h 2984499"/>
                  <a:gd name="connsiteX14" fmla="*/ 2471185 w 3705945"/>
                  <a:gd name="connsiteY14" fmla="*/ 1057147 h 2984499"/>
                  <a:gd name="connsiteX15" fmla="*/ 2454847 w 3705945"/>
                  <a:gd name="connsiteY15" fmla="*/ 1612900 h 2984499"/>
                  <a:gd name="connsiteX16" fmla="*/ 2448165 w 3705945"/>
                  <a:gd name="connsiteY16" fmla="*/ 1818799 h 2984499"/>
                  <a:gd name="connsiteX17" fmla="*/ 2876532 w 3705945"/>
                  <a:gd name="connsiteY17" fmla="*/ 1770758 h 2984499"/>
                  <a:gd name="connsiteX18" fmla="*/ 3436011 w 3705945"/>
                  <a:gd name="connsiteY18" fmla="*/ 1924890 h 2984499"/>
                  <a:gd name="connsiteX19" fmla="*/ 3698236 w 3705945"/>
                  <a:gd name="connsiteY19" fmla="*/ 2329236 h 2984499"/>
                  <a:gd name="connsiteX20" fmla="*/ 3674716 w 3705945"/>
                  <a:gd name="connsiteY20" fmla="*/ 2602971 h 2984499"/>
                  <a:gd name="connsiteX21" fmla="*/ 3445447 w 3705945"/>
                  <a:gd name="connsiteY21" fmla="*/ 2984499 h 2984499"/>
                  <a:gd name="connsiteX0" fmla="*/ 778447 w 3705945"/>
                  <a:gd name="connsiteY0" fmla="*/ 1917700 h 3055358"/>
                  <a:gd name="connsiteX1" fmla="*/ 549847 w 3705945"/>
                  <a:gd name="connsiteY1" fmla="*/ 1841500 h 3055358"/>
                  <a:gd name="connsiteX2" fmla="*/ 321247 w 3705945"/>
                  <a:gd name="connsiteY2" fmla="*/ 1689100 h 3055358"/>
                  <a:gd name="connsiteX3" fmla="*/ 168847 w 3705945"/>
                  <a:gd name="connsiteY3" fmla="*/ 1536700 h 3055358"/>
                  <a:gd name="connsiteX4" fmla="*/ 92648 w 3705945"/>
                  <a:gd name="connsiteY4" fmla="*/ 1384299 h 3055358"/>
                  <a:gd name="connsiteX5" fmla="*/ 16447 w 3705945"/>
                  <a:gd name="connsiteY5" fmla="*/ 1155700 h 3055358"/>
                  <a:gd name="connsiteX6" fmla="*/ 16447 w 3705945"/>
                  <a:gd name="connsiteY6" fmla="*/ 927100 h 3055358"/>
                  <a:gd name="connsiteX7" fmla="*/ 61418 w 3705945"/>
                  <a:gd name="connsiteY7" fmla="*/ 682260 h 3055358"/>
                  <a:gd name="connsiteX8" fmla="*/ 245047 w 3705945"/>
                  <a:gd name="connsiteY8" fmla="*/ 393700 h 3055358"/>
                  <a:gd name="connsiteX9" fmla="*/ 397448 w 3705945"/>
                  <a:gd name="connsiteY9" fmla="*/ 241299 h 3055358"/>
                  <a:gd name="connsiteX10" fmla="*/ 702248 w 3705945"/>
                  <a:gd name="connsiteY10" fmla="*/ 88899 h 3055358"/>
                  <a:gd name="connsiteX11" fmla="*/ 1235647 w 3705945"/>
                  <a:gd name="connsiteY11" fmla="*/ 12700 h 3055358"/>
                  <a:gd name="connsiteX12" fmla="*/ 1845247 w 3705945"/>
                  <a:gd name="connsiteY12" fmla="*/ 165100 h 3055358"/>
                  <a:gd name="connsiteX13" fmla="*/ 2226247 w 3705945"/>
                  <a:gd name="connsiteY13" fmla="*/ 469900 h 3055358"/>
                  <a:gd name="connsiteX14" fmla="*/ 2471185 w 3705945"/>
                  <a:gd name="connsiteY14" fmla="*/ 1057147 h 3055358"/>
                  <a:gd name="connsiteX15" fmla="*/ 2454847 w 3705945"/>
                  <a:gd name="connsiteY15" fmla="*/ 1612900 h 3055358"/>
                  <a:gd name="connsiteX16" fmla="*/ 2448165 w 3705945"/>
                  <a:gd name="connsiteY16" fmla="*/ 1818799 h 3055358"/>
                  <a:gd name="connsiteX17" fmla="*/ 2876532 w 3705945"/>
                  <a:gd name="connsiteY17" fmla="*/ 1770758 h 3055358"/>
                  <a:gd name="connsiteX18" fmla="*/ 3436011 w 3705945"/>
                  <a:gd name="connsiteY18" fmla="*/ 1924890 h 3055358"/>
                  <a:gd name="connsiteX19" fmla="*/ 3698236 w 3705945"/>
                  <a:gd name="connsiteY19" fmla="*/ 2329236 h 3055358"/>
                  <a:gd name="connsiteX20" fmla="*/ 3674716 w 3705945"/>
                  <a:gd name="connsiteY20" fmla="*/ 2602971 h 3055358"/>
                  <a:gd name="connsiteX21" fmla="*/ 3508574 w 3705945"/>
                  <a:gd name="connsiteY21" fmla="*/ 3055358 h 3055358"/>
                  <a:gd name="connsiteX0" fmla="*/ 778447 w 3717955"/>
                  <a:gd name="connsiteY0" fmla="*/ 1917700 h 3055358"/>
                  <a:gd name="connsiteX1" fmla="*/ 549847 w 3717955"/>
                  <a:gd name="connsiteY1" fmla="*/ 1841500 h 3055358"/>
                  <a:gd name="connsiteX2" fmla="*/ 321247 w 3717955"/>
                  <a:gd name="connsiteY2" fmla="*/ 1689100 h 3055358"/>
                  <a:gd name="connsiteX3" fmla="*/ 168847 w 3717955"/>
                  <a:gd name="connsiteY3" fmla="*/ 1536700 h 3055358"/>
                  <a:gd name="connsiteX4" fmla="*/ 92648 w 3717955"/>
                  <a:gd name="connsiteY4" fmla="*/ 1384299 h 3055358"/>
                  <a:gd name="connsiteX5" fmla="*/ 16447 w 3717955"/>
                  <a:gd name="connsiteY5" fmla="*/ 1155700 h 3055358"/>
                  <a:gd name="connsiteX6" fmla="*/ 16447 w 3717955"/>
                  <a:gd name="connsiteY6" fmla="*/ 927100 h 3055358"/>
                  <a:gd name="connsiteX7" fmla="*/ 61418 w 3717955"/>
                  <a:gd name="connsiteY7" fmla="*/ 682260 h 3055358"/>
                  <a:gd name="connsiteX8" fmla="*/ 245047 w 3717955"/>
                  <a:gd name="connsiteY8" fmla="*/ 393700 h 3055358"/>
                  <a:gd name="connsiteX9" fmla="*/ 397448 w 3717955"/>
                  <a:gd name="connsiteY9" fmla="*/ 241299 h 3055358"/>
                  <a:gd name="connsiteX10" fmla="*/ 702248 w 3717955"/>
                  <a:gd name="connsiteY10" fmla="*/ 88899 h 3055358"/>
                  <a:gd name="connsiteX11" fmla="*/ 1235647 w 3717955"/>
                  <a:gd name="connsiteY11" fmla="*/ 12700 h 3055358"/>
                  <a:gd name="connsiteX12" fmla="*/ 1845247 w 3717955"/>
                  <a:gd name="connsiteY12" fmla="*/ 165100 h 3055358"/>
                  <a:gd name="connsiteX13" fmla="*/ 2226247 w 3717955"/>
                  <a:gd name="connsiteY13" fmla="*/ 469900 h 3055358"/>
                  <a:gd name="connsiteX14" fmla="*/ 2471185 w 3717955"/>
                  <a:gd name="connsiteY14" fmla="*/ 1057147 h 3055358"/>
                  <a:gd name="connsiteX15" fmla="*/ 2454847 w 3717955"/>
                  <a:gd name="connsiteY15" fmla="*/ 1612900 h 3055358"/>
                  <a:gd name="connsiteX16" fmla="*/ 2448165 w 3717955"/>
                  <a:gd name="connsiteY16" fmla="*/ 1818799 h 3055358"/>
                  <a:gd name="connsiteX17" fmla="*/ 2876532 w 3717955"/>
                  <a:gd name="connsiteY17" fmla="*/ 1770758 h 3055358"/>
                  <a:gd name="connsiteX18" fmla="*/ 3436011 w 3717955"/>
                  <a:gd name="connsiteY18" fmla="*/ 1924890 h 3055358"/>
                  <a:gd name="connsiteX19" fmla="*/ 3698236 w 3717955"/>
                  <a:gd name="connsiteY19" fmla="*/ 2329236 h 3055358"/>
                  <a:gd name="connsiteX20" fmla="*/ 3686726 w 3717955"/>
                  <a:gd name="connsiteY20" fmla="*/ 2710063 h 3055358"/>
                  <a:gd name="connsiteX21" fmla="*/ 3508574 w 3717955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7513 w 3707241"/>
                  <a:gd name="connsiteY17" fmla="*/ 1647391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702248 w 3707241"/>
                  <a:gd name="connsiteY9" fmla="*/ 88899 h 3055358"/>
                  <a:gd name="connsiteX10" fmla="*/ 1235647 w 3707241"/>
                  <a:gd name="connsiteY10" fmla="*/ 12700 h 3055358"/>
                  <a:gd name="connsiteX11" fmla="*/ 1845247 w 3707241"/>
                  <a:gd name="connsiteY11" fmla="*/ 165100 h 3055358"/>
                  <a:gd name="connsiteX12" fmla="*/ 2226247 w 3707241"/>
                  <a:gd name="connsiteY12" fmla="*/ 469900 h 3055358"/>
                  <a:gd name="connsiteX13" fmla="*/ 2471185 w 3707241"/>
                  <a:gd name="connsiteY13" fmla="*/ 1057147 h 3055358"/>
                  <a:gd name="connsiteX14" fmla="*/ 2448165 w 3707241"/>
                  <a:gd name="connsiteY14" fmla="*/ 1818799 h 3055358"/>
                  <a:gd name="connsiteX15" fmla="*/ 2877513 w 3707241"/>
                  <a:gd name="connsiteY15" fmla="*/ 1647391 h 3055358"/>
                  <a:gd name="connsiteX16" fmla="*/ 3329900 w 3707241"/>
                  <a:gd name="connsiteY16" fmla="*/ 1813534 h 3055358"/>
                  <a:gd name="connsiteX17" fmla="*/ 3698236 w 3707241"/>
                  <a:gd name="connsiteY17" fmla="*/ 2329236 h 3055358"/>
                  <a:gd name="connsiteX18" fmla="*/ 3686726 w 3707241"/>
                  <a:gd name="connsiteY18" fmla="*/ 2710063 h 3055358"/>
                  <a:gd name="connsiteX19" fmla="*/ 3508574 w 3707241"/>
                  <a:gd name="connsiteY19" fmla="*/ 3055358 h 3055358"/>
                  <a:gd name="connsiteX0" fmla="*/ 778447 w 3707241"/>
                  <a:gd name="connsiteY0" fmla="*/ 1985723 h 3123381"/>
                  <a:gd name="connsiteX1" fmla="*/ 549847 w 3707241"/>
                  <a:gd name="connsiteY1" fmla="*/ 1909523 h 3123381"/>
                  <a:gd name="connsiteX2" fmla="*/ 321247 w 3707241"/>
                  <a:gd name="connsiteY2" fmla="*/ 1757123 h 3123381"/>
                  <a:gd name="connsiteX3" fmla="*/ 168847 w 3707241"/>
                  <a:gd name="connsiteY3" fmla="*/ 1604723 h 3123381"/>
                  <a:gd name="connsiteX4" fmla="*/ 92648 w 3707241"/>
                  <a:gd name="connsiteY4" fmla="*/ 1452322 h 3123381"/>
                  <a:gd name="connsiteX5" fmla="*/ 16447 w 3707241"/>
                  <a:gd name="connsiteY5" fmla="*/ 1223723 h 3123381"/>
                  <a:gd name="connsiteX6" fmla="*/ 16447 w 3707241"/>
                  <a:gd name="connsiteY6" fmla="*/ 995123 h 3123381"/>
                  <a:gd name="connsiteX7" fmla="*/ 61418 w 3707241"/>
                  <a:gd name="connsiteY7" fmla="*/ 750283 h 3123381"/>
                  <a:gd name="connsiteX8" fmla="*/ 245047 w 3707241"/>
                  <a:gd name="connsiteY8" fmla="*/ 461723 h 3123381"/>
                  <a:gd name="connsiteX9" fmla="*/ 686136 w 3707241"/>
                  <a:gd name="connsiteY9" fmla="*/ 63500 h 3123381"/>
                  <a:gd name="connsiteX10" fmla="*/ 1235647 w 3707241"/>
                  <a:gd name="connsiteY10" fmla="*/ 80723 h 3123381"/>
                  <a:gd name="connsiteX11" fmla="*/ 1845247 w 3707241"/>
                  <a:gd name="connsiteY11" fmla="*/ 233123 h 3123381"/>
                  <a:gd name="connsiteX12" fmla="*/ 2226247 w 3707241"/>
                  <a:gd name="connsiteY12" fmla="*/ 537923 h 3123381"/>
                  <a:gd name="connsiteX13" fmla="*/ 2471185 w 3707241"/>
                  <a:gd name="connsiteY13" fmla="*/ 1125170 h 3123381"/>
                  <a:gd name="connsiteX14" fmla="*/ 2448165 w 3707241"/>
                  <a:gd name="connsiteY14" fmla="*/ 1886822 h 3123381"/>
                  <a:gd name="connsiteX15" fmla="*/ 2877513 w 3707241"/>
                  <a:gd name="connsiteY15" fmla="*/ 1715414 h 3123381"/>
                  <a:gd name="connsiteX16" fmla="*/ 3329900 w 3707241"/>
                  <a:gd name="connsiteY16" fmla="*/ 1881557 h 3123381"/>
                  <a:gd name="connsiteX17" fmla="*/ 3698236 w 3707241"/>
                  <a:gd name="connsiteY17" fmla="*/ 2397259 h 3123381"/>
                  <a:gd name="connsiteX18" fmla="*/ 3686726 w 3707241"/>
                  <a:gd name="connsiteY18" fmla="*/ 2778086 h 3123381"/>
                  <a:gd name="connsiteX19" fmla="*/ 3508574 w 3707241"/>
                  <a:gd name="connsiteY19" fmla="*/ 3123381 h 3123381"/>
                  <a:gd name="connsiteX0" fmla="*/ 778447 w 3707241"/>
                  <a:gd name="connsiteY0" fmla="*/ 1990830 h 3128488"/>
                  <a:gd name="connsiteX1" fmla="*/ 549847 w 3707241"/>
                  <a:gd name="connsiteY1" fmla="*/ 1914630 h 3128488"/>
                  <a:gd name="connsiteX2" fmla="*/ 321247 w 3707241"/>
                  <a:gd name="connsiteY2" fmla="*/ 1762230 h 3128488"/>
                  <a:gd name="connsiteX3" fmla="*/ 168847 w 3707241"/>
                  <a:gd name="connsiteY3" fmla="*/ 1609830 h 3128488"/>
                  <a:gd name="connsiteX4" fmla="*/ 92648 w 3707241"/>
                  <a:gd name="connsiteY4" fmla="*/ 1457429 h 3128488"/>
                  <a:gd name="connsiteX5" fmla="*/ 16447 w 3707241"/>
                  <a:gd name="connsiteY5" fmla="*/ 1228830 h 3128488"/>
                  <a:gd name="connsiteX6" fmla="*/ 16447 w 3707241"/>
                  <a:gd name="connsiteY6" fmla="*/ 1000230 h 3128488"/>
                  <a:gd name="connsiteX7" fmla="*/ 61418 w 3707241"/>
                  <a:gd name="connsiteY7" fmla="*/ 755390 h 3128488"/>
                  <a:gd name="connsiteX8" fmla="*/ 246260 w 3707241"/>
                  <a:gd name="connsiteY8" fmla="*/ 497475 h 3128488"/>
                  <a:gd name="connsiteX9" fmla="*/ 686136 w 3707241"/>
                  <a:gd name="connsiteY9" fmla="*/ 68607 h 3128488"/>
                  <a:gd name="connsiteX10" fmla="*/ 1235647 w 3707241"/>
                  <a:gd name="connsiteY10" fmla="*/ 85830 h 3128488"/>
                  <a:gd name="connsiteX11" fmla="*/ 1845247 w 3707241"/>
                  <a:gd name="connsiteY11" fmla="*/ 238230 h 3128488"/>
                  <a:gd name="connsiteX12" fmla="*/ 2226247 w 3707241"/>
                  <a:gd name="connsiteY12" fmla="*/ 543030 h 3128488"/>
                  <a:gd name="connsiteX13" fmla="*/ 2471185 w 3707241"/>
                  <a:gd name="connsiteY13" fmla="*/ 1130277 h 3128488"/>
                  <a:gd name="connsiteX14" fmla="*/ 2448165 w 3707241"/>
                  <a:gd name="connsiteY14" fmla="*/ 1891929 h 3128488"/>
                  <a:gd name="connsiteX15" fmla="*/ 2877513 w 3707241"/>
                  <a:gd name="connsiteY15" fmla="*/ 1720521 h 3128488"/>
                  <a:gd name="connsiteX16" fmla="*/ 3329900 w 3707241"/>
                  <a:gd name="connsiteY16" fmla="*/ 1886664 h 3128488"/>
                  <a:gd name="connsiteX17" fmla="*/ 3698236 w 3707241"/>
                  <a:gd name="connsiteY17" fmla="*/ 2402366 h 3128488"/>
                  <a:gd name="connsiteX18" fmla="*/ 3686726 w 3707241"/>
                  <a:gd name="connsiteY18" fmla="*/ 2783193 h 3128488"/>
                  <a:gd name="connsiteX19" fmla="*/ 3508574 w 3707241"/>
                  <a:gd name="connsiteY19" fmla="*/ 3128488 h 3128488"/>
                  <a:gd name="connsiteX0" fmla="*/ 778447 w 3707241"/>
                  <a:gd name="connsiteY0" fmla="*/ 2070095 h 3207753"/>
                  <a:gd name="connsiteX1" fmla="*/ 549847 w 3707241"/>
                  <a:gd name="connsiteY1" fmla="*/ 1993895 h 3207753"/>
                  <a:gd name="connsiteX2" fmla="*/ 321247 w 3707241"/>
                  <a:gd name="connsiteY2" fmla="*/ 1841495 h 3207753"/>
                  <a:gd name="connsiteX3" fmla="*/ 168847 w 3707241"/>
                  <a:gd name="connsiteY3" fmla="*/ 1689095 h 3207753"/>
                  <a:gd name="connsiteX4" fmla="*/ 92648 w 3707241"/>
                  <a:gd name="connsiteY4" fmla="*/ 1536694 h 3207753"/>
                  <a:gd name="connsiteX5" fmla="*/ 16447 w 3707241"/>
                  <a:gd name="connsiteY5" fmla="*/ 1308095 h 3207753"/>
                  <a:gd name="connsiteX6" fmla="*/ 16447 w 3707241"/>
                  <a:gd name="connsiteY6" fmla="*/ 1079495 h 3207753"/>
                  <a:gd name="connsiteX7" fmla="*/ 61418 w 3707241"/>
                  <a:gd name="connsiteY7" fmla="*/ 834655 h 3207753"/>
                  <a:gd name="connsiteX8" fmla="*/ 246260 w 3707241"/>
                  <a:gd name="connsiteY8" fmla="*/ 576740 h 3207753"/>
                  <a:gd name="connsiteX9" fmla="*/ 686136 w 3707241"/>
                  <a:gd name="connsiteY9" fmla="*/ 147872 h 3207753"/>
                  <a:gd name="connsiteX10" fmla="*/ 1269135 w 3707241"/>
                  <a:gd name="connsiteY10" fmla="*/ 28270 h 3207753"/>
                  <a:gd name="connsiteX11" fmla="*/ 1845247 w 3707241"/>
                  <a:gd name="connsiteY11" fmla="*/ 317495 h 3207753"/>
                  <a:gd name="connsiteX12" fmla="*/ 2226247 w 3707241"/>
                  <a:gd name="connsiteY12" fmla="*/ 622295 h 3207753"/>
                  <a:gd name="connsiteX13" fmla="*/ 2471185 w 3707241"/>
                  <a:gd name="connsiteY13" fmla="*/ 1209542 h 3207753"/>
                  <a:gd name="connsiteX14" fmla="*/ 2448165 w 3707241"/>
                  <a:gd name="connsiteY14" fmla="*/ 1971194 h 3207753"/>
                  <a:gd name="connsiteX15" fmla="*/ 2877513 w 3707241"/>
                  <a:gd name="connsiteY15" fmla="*/ 1799786 h 3207753"/>
                  <a:gd name="connsiteX16" fmla="*/ 3329900 w 3707241"/>
                  <a:gd name="connsiteY16" fmla="*/ 1965929 h 3207753"/>
                  <a:gd name="connsiteX17" fmla="*/ 3698236 w 3707241"/>
                  <a:gd name="connsiteY17" fmla="*/ 2481631 h 3207753"/>
                  <a:gd name="connsiteX18" fmla="*/ 3686726 w 3707241"/>
                  <a:gd name="connsiteY18" fmla="*/ 2862458 h 3207753"/>
                  <a:gd name="connsiteX19" fmla="*/ 3508574 w 3707241"/>
                  <a:gd name="connsiteY19" fmla="*/ 3207753 h 3207753"/>
                  <a:gd name="connsiteX0" fmla="*/ 778447 w 3707241"/>
                  <a:gd name="connsiteY0" fmla="*/ 2062172 h 3199830"/>
                  <a:gd name="connsiteX1" fmla="*/ 549847 w 3707241"/>
                  <a:gd name="connsiteY1" fmla="*/ 1985972 h 3199830"/>
                  <a:gd name="connsiteX2" fmla="*/ 321247 w 3707241"/>
                  <a:gd name="connsiteY2" fmla="*/ 1833572 h 3199830"/>
                  <a:gd name="connsiteX3" fmla="*/ 168847 w 3707241"/>
                  <a:gd name="connsiteY3" fmla="*/ 1681172 h 3199830"/>
                  <a:gd name="connsiteX4" fmla="*/ 92648 w 3707241"/>
                  <a:gd name="connsiteY4" fmla="*/ 1528771 h 3199830"/>
                  <a:gd name="connsiteX5" fmla="*/ 16447 w 3707241"/>
                  <a:gd name="connsiteY5" fmla="*/ 1300172 h 3199830"/>
                  <a:gd name="connsiteX6" fmla="*/ 16447 w 3707241"/>
                  <a:gd name="connsiteY6" fmla="*/ 1071572 h 3199830"/>
                  <a:gd name="connsiteX7" fmla="*/ 61418 w 3707241"/>
                  <a:gd name="connsiteY7" fmla="*/ 826732 h 3199830"/>
                  <a:gd name="connsiteX8" fmla="*/ 246260 w 3707241"/>
                  <a:gd name="connsiteY8" fmla="*/ 568817 h 3199830"/>
                  <a:gd name="connsiteX9" fmla="*/ 745687 w 3707241"/>
                  <a:gd name="connsiteY9" fmla="*/ 187490 h 3199830"/>
                  <a:gd name="connsiteX10" fmla="*/ 1269135 w 3707241"/>
                  <a:gd name="connsiteY10" fmla="*/ 20347 h 3199830"/>
                  <a:gd name="connsiteX11" fmla="*/ 1845247 w 3707241"/>
                  <a:gd name="connsiteY11" fmla="*/ 309572 h 3199830"/>
                  <a:gd name="connsiteX12" fmla="*/ 2226247 w 3707241"/>
                  <a:gd name="connsiteY12" fmla="*/ 614372 h 3199830"/>
                  <a:gd name="connsiteX13" fmla="*/ 2471185 w 3707241"/>
                  <a:gd name="connsiteY13" fmla="*/ 1201619 h 3199830"/>
                  <a:gd name="connsiteX14" fmla="*/ 2448165 w 3707241"/>
                  <a:gd name="connsiteY14" fmla="*/ 1963271 h 3199830"/>
                  <a:gd name="connsiteX15" fmla="*/ 2877513 w 3707241"/>
                  <a:gd name="connsiteY15" fmla="*/ 1791863 h 3199830"/>
                  <a:gd name="connsiteX16" fmla="*/ 3329900 w 3707241"/>
                  <a:gd name="connsiteY16" fmla="*/ 1958006 h 3199830"/>
                  <a:gd name="connsiteX17" fmla="*/ 3698236 w 3707241"/>
                  <a:gd name="connsiteY17" fmla="*/ 2473708 h 3199830"/>
                  <a:gd name="connsiteX18" fmla="*/ 3686726 w 3707241"/>
                  <a:gd name="connsiteY18" fmla="*/ 2854535 h 3199830"/>
                  <a:gd name="connsiteX19" fmla="*/ 3508574 w 3707241"/>
                  <a:gd name="connsiteY19" fmla="*/ 3199830 h 3199830"/>
                  <a:gd name="connsiteX0" fmla="*/ 778447 w 3707241"/>
                  <a:gd name="connsiteY0" fmla="*/ 1955081 h 3092739"/>
                  <a:gd name="connsiteX1" fmla="*/ 549847 w 3707241"/>
                  <a:gd name="connsiteY1" fmla="*/ 1878881 h 3092739"/>
                  <a:gd name="connsiteX2" fmla="*/ 321247 w 3707241"/>
                  <a:gd name="connsiteY2" fmla="*/ 1726481 h 3092739"/>
                  <a:gd name="connsiteX3" fmla="*/ 168847 w 3707241"/>
                  <a:gd name="connsiteY3" fmla="*/ 1574081 h 3092739"/>
                  <a:gd name="connsiteX4" fmla="*/ 92648 w 3707241"/>
                  <a:gd name="connsiteY4" fmla="*/ 1421680 h 3092739"/>
                  <a:gd name="connsiteX5" fmla="*/ 16447 w 3707241"/>
                  <a:gd name="connsiteY5" fmla="*/ 1193081 h 3092739"/>
                  <a:gd name="connsiteX6" fmla="*/ 16447 w 3707241"/>
                  <a:gd name="connsiteY6" fmla="*/ 964481 h 3092739"/>
                  <a:gd name="connsiteX7" fmla="*/ 61418 w 3707241"/>
                  <a:gd name="connsiteY7" fmla="*/ 719641 h 3092739"/>
                  <a:gd name="connsiteX8" fmla="*/ 246260 w 3707241"/>
                  <a:gd name="connsiteY8" fmla="*/ 461726 h 3092739"/>
                  <a:gd name="connsiteX9" fmla="*/ 745687 w 3707241"/>
                  <a:gd name="connsiteY9" fmla="*/ 80399 h 3092739"/>
                  <a:gd name="connsiteX10" fmla="*/ 1281145 w 3707241"/>
                  <a:gd name="connsiteY10" fmla="*/ 20347 h 3092739"/>
                  <a:gd name="connsiteX11" fmla="*/ 1845247 w 3707241"/>
                  <a:gd name="connsiteY11" fmla="*/ 202481 h 3092739"/>
                  <a:gd name="connsiteX12" fmla="*/ 2226247 w 3707241"/>
                  <a:gd name="connsiteY12" fmla="*/ 507281 h 3092739"/>
                  <a:gd name="connsiteX13" fmla="*/ 2471185 w 3707241"/>
                  <a:gd name="connsiteY13" fmla="*/ 1094528 h 3092739"/>
                  <a:gd name="connsiteX14" fmla="*/ 2448165 w 3707241"/>
                  <a:gd name="connsiteY14" fmla="*/ 1856180 h 3092739"/>
                  <a:gd name="connsiteX15" fmla="*/ 2877513 w 3707241"/>
                  <a:gd name="connsiteY15" fmla="*/ 1684772 h 3092739"/>
                  <a:gd name="connsiteX16" fmla="*/ 3329900 w 3707241"/>
                  <a:gd name="connsiteY16" fmla="*/ 1850915 h 3092739"/>
                  <a:gd name="connsiteX17" fmla="*/ 3698236 w 3707241"/>
                  <a:gd name="connsiteY17" fmla="*/ 2366617 h 3092739"/>
                  <a:gd name="connsiteX18" fmla="*/ 3686726 w 3707241"/>
                  <a:gd name="connsiteY18" fmla="*/ 2747444 h 3092739"/>
                  <a:gd name="connsiteX19" fmla="*/ 3508574 w 3707241"/>
                  <a:gd name="connsiteY19" fmla="*/ 3092739 h 3092739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226247 w 3707241"/>
                  <a:gd name="connsiteY12" fmla="*/ 530388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508552 w 3707241"/>
                  <a:gd name="connsiteY16" fmla="*/ 2016643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70777"/>
                  <a:gd name="connsiteY0" fmla="*/ 1978188 h 3115846"/>
                  <a:gd name="connsiteX1" fmla="*/ 549847 w 3770777"/>
                  <a:gd name="connsiteY1" fmla="*/ 1901988 h 3115846"/>
                  <a:gd name="connsiteX2" fmla="*/ 321247 w 3770777"/>
                  <a:gd name="connsiteY2" fmla="*/ 1749588 h 3115846"/>
                  <a:gd name="connsiteX3" fmla="*/ 168847 w 3770777"/>
                  <a:gd name="connsiteY3" fmla="*/ 1597188 h 3115846"/>
                  <a:gd name="connsiteX4" fmla="*/ 92648 w 3770777"/>
                  <a:gd name="connsiteY4" fmla="*/ 1444787 h 3115846"/>
                  <a:gd name="connsiteX5" fmla="*/ 16447 w 3770777"/>
                  <a:gd name="connsiteY5" fmla="*/ 1216188 h 3115846"/>
                  <a:gd name="connsiteX6" fmla="*/ 16447 w 3770777"/>
                  <a:gd name="connsiteY6" fmla="*/ 987588 h 3115846"/>
                  <a:gd name="connsiteX7" fmla="*/ 61418 w 3770777"/>
                  <a:gd name="connsiteY7" fmla="*/ 742748 h 3115846"/>
                  <a:gd name="connsiteX8" fmla="*/ 246260 w 3770777"/>
                  <a:gd name="connsiteY8" fmla="*/ 484833 h 3115846"/>
                  <a:gd name="connsiteX9" fmla="*/ 745687 w 3770777"/>
                  <a:gd name="connsiteY9" fmla="*/ 103506 h 3115846"/>
                  <a:gd name="connsiteX10" fmla="*/ 1281145 w 3770777"/>
                  <a:gd name="connsiteY10" fmla="*/ 43454 h 3115846"/>
                  <a:gd name="connsiteX11" fmla="*/ 1805094 w 3770777"/>
                  <a:gd name="connsiteY11" fmla="*/ 364229 h 3115846"/>
                  <a:gd name="connsiteX12" fmla="*/ 2114859 w 3770777"/>
                  <a:gd name="connsiteY12" fmla="*/ 709024 h 3115846"/>
                  <a:gd name="connsiteX13" fmla="*/ 2329543 w 3770777"/>
                  <a:gd name="connsiteY13" fmla="*/ 1172921 h 3115846"/>
                  <a:gd name="connsiteX14" fmla="*/ 2448165 w 3770777"/>
                  <a:gd name="connsiteY14" fmla="*/ 1879287 h 3115846"/>
                  <a:gd name="connsiteX15" fmla="*/ 2996614 w 3770777"/>
                  <a:gd name="connsiteY15" fmla="*/ 1802960 h 3115846"/>
                  <a:gd name="connsiteX16" fmla="*/ 3508552 w 3770777"/>
                  <a:gd name="connsiteY16" fmla="*/ 2016643 h 3115846"/>
                  <a:gd name="connsiteX17" fmla="*/ 3770777 w 3770777"/>
                  <a:gd name="connsiteY17" fmla="*/ 2420989 h 3115846"/>
                  <a:gd name="connsiteX18" fmla="*/ 3686726 w 3770777"/>
                  <a:gd name="connsiteY18" fmla="*/ 2770551 h 3115846"/>
                  <a:gd name="connsiteX19" fmla="*/ 3508574 w 3770777"/>
                  <a:gd name="connsiteY19" fmla="*/ 3115846 h 3115846"/>
                  <a:gd name="connsiteX0" fmla="*/ 778447 w 3774323"/>
                  <a:gd name="connsiteY0" fmla="*/ 1978188 h 3115846"/>
                  <a:gd name="connsiteX1" fmla="*/ 549847 w 3774323"/>
                  <a:gd name="connsiteY1" fmla="*/ 1901988 h 3115846"/>
                  <a:gd name="connsiteX2" fmla="*/ 321247 w 3774323"/>
                  <a:gd name="connsiteY2" fmla="*/ 1749588 h 3115846"/>
                  <a:gd name="connsiteX3" fmla="*/ 168847 w 3774323"/>
                  <a:gd name="connsiteY3" fmla="*/ 1597188 h 3115846"/>
                  <a:gd name="connsiteX4" fmla="*/ 92648 w 3774323"/>
                  <a:gd name="connsiteY4" fmla="*/ 1444787 h 3115846"/>
                  <a:gd name="connsiteX5" fmla="*/ 16447 w 3774323"/>
                  <a:gd name="connsiteY5" fmla="*/ 1216188 h 3115846"/>
                  <a:gd name="connsiteX6" fmla="*/ 16447 w 3774323"/>
                  <a:gd name="connsiteY6" fmla="*/ 987588 h 3115846"/>
                  <a:gd name="connsiteX7" fmla="*/ 61418 w 3774323"/>
                  <a:gd name="connsiteY7" fmla="*/ 742748 h 3115846"/>
                  <a:gd name="connsiteX8" fmla="*/ 246260 w 3774323"/>
                  <a:gd name="connsiteY8" fmla="*/ 484833 h 3115846"/>
                  <a:gd name="connsiteX9" fmla="*/ 745687 w 3774323"/>
                  <a:gd name="connsiteY9" fmla="*/ 103506 h 3115846"/>
                  <a:gd name="connsiteX10" fmla="*/ 1281145 w 3774323"/>
                  <a:gd name="connsiteY10" fmla="*/ 43454 h 3115846"/>
                  <a:gd name="connsiteX11" fmla="*/ 1805094 w 3774323"/>
                  <a:gd name="connsiteY11" fmla="*/ 364229 h 3115846"/>
                  <a:gd name="connsiteX12" fmla="*/ 2114859 w 3774323"/>
                  <a:gd name="connsiteY12" fmla="*/ 709024 h 3115846"/>
                  <a:gd name="connsiteX13" fmla="*/ 2329543 w 3774323"/>
                  <a:gd name="connsiteY13" fmla="*/ 1172921 h 3115846"/>
                  <a:gd name="connsiteX14" fmla="*/ 2448165 w 3774323"/>
                  <a:gd name="connsiteY14" fmla="*/ 1879287 h 3115846"/>
                  <a:gd name="connsiteX15" fmla="*/ 2996614 w 3774323"/>
                  <a:gd name="connsiteY15" fmla="*/ 1802960 h 3115846"/>
                  <a:gd name="connsiteX16" fmla="*/ 3508552 w 3774323"/>
                  <a:gd name="connsiteY16" fmla="*/ 2016643 h 3115846"/>
                  <a:gd name="connsiteX17" fmla="*/ 3770777 w 3774323"/>
                  <a:gd name="connsiteY17" fmla="*/ 2420989 h 3115846"/>
                  <a:gd name="connsiteX18" fmla="*/ 3686726 w 3774323"/>
                  <a:gd name="connsiteY18" fmla="*/ 2770551 h 3115846"/>
                  <a:gd name="connsiteX19" fmla="*/ 3508574 w 3774323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052030"/>
                  <a:gd name="connsiteX1" fmla="*/ 549847 w 3803266"/>
                  <a:gd name="connsiteY1" fmla="*/ 1901988 h 3052030"/>
                  <a:gd name="connsiteX2" fmla="*/ 321247 w 3803266"/>
                  <a:gd name="connsiteY2" fmla="*/ 1749588 h 3052030"/>
                  <a:gd name="connsiteX3" fmla="*/ 168847 w 3803266"/>
                  <a:gd name="connsiteY3" fmla="*/ 1597188 h 3052030"/>
                  <a:gd name="connsiteX4" fmla="*/ 92648 w 3803266"/>
                  <a:gd name="connsiteY4" fmla="*/ 1444787 h 3052030"/>
                  <a:gd name="connsiteX5" fmla="*/ 16447 w 3803266"/>
                  <a:gd name="connsiteY5" fmla="*/ 1216188 h 3052030"/>
                  <a:gd name="connsiteX6" fmla="*/ 16447 w 3803266"/>
                  <a:gd name="connsiteY6" fmla="*/ 987588 h 3052030"/>
                  <a:gd name="connsiteX7" fmla="*/ 61418 w 3803266"/>
                  <a:gd name="connsiteY7" fmla="*/ 742748 h 3052030"/>
                  <a:gd name="connsiteX8" fmla="*/ 246260 w 3803266"/>
                  <a:gd name="connsiteY8" fmla="*/ 484833 h 3052030"/>
                  <a:gd name="connsiteX9" fmla="*/ 745687 w 3803266"/>
                  <a:gd name="connsiteY9" fmla="*/ 103506 h 3052030"/>
                  <a:gd name="connsiteX10" fmla="*/ 1281145 w 3803266"/>
                  <a:gd name="connsiteY10" fmla="*/ 43454 h 3052030"/>
                  <a:gd name="connsiteX11" fmla="*/ 1805094 w 3803266"/>
                  <a:gd name="connsiteY11" fmla="*/ 364229 h 3052030"/>
                  <a:gd name="connsiteX12" fmla="*/ 2114859 w 3803266"/>
                  <a:gd name="connsiteY12" fmla="*/ 709024 h 3052030"/>
                  <a:gd name="connsiteX13" fmla="*/ 2329543 w 3803266"/>
                  <a:gd name="connsiteY13" fmla="*/ 1172921 h 3052030"/>
                  <a:gd name="connsiteX14" fmla="*/ 2448165 w 3803266"/>
                  <a:gd name="connsiteY14" fmla="*/ 1879287 h 3052030"/>
                  <a:gd name="connsiteX15" fmla="*/ 2996614 w 3803266"/>
                  <a:gd name="connsiteY15" fmla="*/ 1802960 h 3052030"/>
                  <a:gd name="connsiteX16" fmla="*/ 3508552 w 3803266"/>
                  <a:gd name="connsiteY16" fmla="*/ 2016643 h 3052030"/>
                  <a:gd name="connsiteX17" fmla="*/ 3770777 w 3803266"/>
                  <a:gd name="connsiteY17" fmla="*/ 2420989 h 3052030"/>
                  <a:gd name="connsiteX18" fmla="*/ 3686726 w 3803266"/>
                  <a:gd name="connsiteY18" fmla="*/ 2770551 h 3052030"/>
                  <a:gd name="connsiteX19" fmla="*/ 3462011 w 3803266"/>
                  <a:gd name="connsiteY19" fmla="*/ 3052030 h 3052030"/>
                  <a:gd name="connsiteX0" fmla="*/ 778447 w 3803266"/>
                  <a:gd name="connsiteY0" fmla="*/ 1978188 h 3099570"/>
                  <a:gd name="connsiteX1" fmla="*/ 549847 w 3803266"/>
                  <a:gd name="connsiteY1" fmla="*/ 1901988 h 3099570"/>
                  <a:gd name="connsiteX2" fmla="*/ 321247 w 3803266"/>
                  <a:gd name="connsiteY2" fmla="*/ 1749588 h 3099570"/>
                  <a:gd name="connsiteX3" fmla="*/ 168847 w 3803266"/>
                  <a:gd name="connsiteY3" fmla="*/ 1597188 h 3099570"/>
                  <a:gd name="connsiteX4" fmla="*/ 92648 w 3803266"/>
                  <a:gd name="connsiteY4" fmla="*/ 1444787 h 3099570"/>
                  <a:gd name="connsiteX5" fmla="*/ 16447 w 3803266"/>
                  <a:gd name="connsiteY5" fmla="*/ 1216188 h 3099570"/>
                  <a:gd name="connsiteX6" fmla="*/ 16447 w 3803266"/>
                  <a:gd name="connsiteY6" fmla="*/ 987588 h 3099570"/>
                  <a:gd name="connsiteX7" fmla="*/ 61418 w 3803266"/>
                  <a:gd name="connsiteY7" fmla="*/ 742748 h 3099570"/>
                  <a:gd name="connsiteX8" fmla="*/ 246260 w 3803266"/>
                  <a:gd name="connsiteY8" fmla="*/ 484833 h 3099570"/>
                  <a:gd name="connsiteX9" fmla="*/ 745687 w 3803266"/>
                  <a:gd name="connsiteY9" fmla="*/ 103506 h 3099570"/>
                  <a:gd name="connsiteX10" fmla="*/ 1281145 w 3803266"/>
                  <a:gd name="connsiteY10" fmla="*/ 43454 h 3099570"/>
                  <a:gd name="connsiteX11" fmla="*/ 1805094 w 3803266"/>
                  <a:gd name="connsiteY11" fmla="*/ 364229 h 3099570"/>
                  <a:gd name="connsiteX12" fmla="*/ 2114859 w 3803266"/>
                  <a:gd name="connsiteY12" fmla="*/ 709024 h 3099570"/>
                  <a:gd name="connsiteX13" fmla="*/ 2329543 w 3803266"/>
                  <a:gd name="connsiteY13" fmla="*/ 1172921 h 3099570"/>
                  <a:gd name="connsiteX14" fmla="*/ 2448165 w 3803266"/>
                  <a:gd name="connsiteY14" fmla="*/ 1879287 h 3099570"/>
                  <a:gd name="connsiteX15" fmla="*/ 2996614 w 3803266"/>
                  <a:gd name="connsiteY15" fmla="*/ 1802960 h 3099570"/>
                  <a:gd name="connsiteX16" fmla="*/ 3508552 w 3803266"/>
                  <a:gd name="connsiteY16" fmla="*/ 2016643 h 3099570"/>
                  <a:gd name="connsiteX17" fmla="*/ 3770777 w 3803266"/>
                  <a:gd name="connsiteY17" fmla="*/ 2420989 h 3099570"/>
                  <a:gd name="connsiteX18" fmla="*/ 3686726 w 3803266"/>
                  <a:gd name="connsiteY18" fmla="*/ 2770551 h 3099570"/>
                  <a:gd name="connsiteX19" fmla="*/ 3521563 w 380326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7 w 3875806"/>
                  <a:gd name="connsiteY17" fmla="*/ 242098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6 w 3875806"/>
                  <a:gd name="connsiteY17" fmla="*/ 2420990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310005 w 3864564"/>
                  <a:gd name="connsiteY2" fmla="*/ 1749588 h 3099570"/>
                  <a:gd name="connsiteX3" fmla="*/ 157605 w 3864564"/>
                  <a:gd name="connsiteY3" fmla="*/ 1597188 h 3099570"/>
                  <a:gd name="connsiteX4" fmla="*/ 81406 w 3864564"/>
                  <a:gd name="connsiteY4" fmla="*/ 1444787 h 3099570"/>
                  <a:gd name="connsiteX5" fmla="*/ 5205 w 3864564"/>
                  <a:gd name="connsiteY5" fmla="*/ 1216188 h 3099570"/>
                  <a:gd name="connsiteX6" fmla="*/ 50176 w 3864564"/>
                  <a:gd name="connsiteY6" fmla="*/ 742748 h 3099570"/>
                  <a:gd name="connsiteX7" fmla="*/ 235018 w 3864564"/>
                  <a:gd name="connsiteY7" fmla="*/ 484833 h 3099570"/>
                  <a:gd name="connsiteX8" fmla="*/ 734445 w 3864564"/>
                  <a:gd name="connsiteY8" fmla="*/ 103506 h 3099570"/>
                  <a:gd name="connsiteX9" fmla="*/ 1269903 w 3864564"/>
                  <a:gd name="connsiteY9" fmla="*/ 43454 h 3099570"/>
                  <a:gd name="connsiteX10" fmla="*/ 1793852 w 3864564"/>
                  <a:gd name="connsiteY10" fmla="*/ 364229 h 3099570"/>
                  <a:gd name="connsiteX11" fmla="*/ 2103617 w 3864564"/>
                  <a:gd name="connsiteY11" fmla="*/ 709024 h 3099570"/>
                  <a:gd name="connsiteX12" fmla="*/ 2318301 w 3864564"/>
                  <a:gd name="connsiteY12" fmla="*/ 1172921 h 3099570"/>
                  <a:gd name="connsiteX13" fmla="*/ 2436923 w 3864564"/>
                  <a:gd name="connsiteY13" fmla="*/ 1879287 h 3099570"/>
                  <a:gd name="connsiteX14" fmla="*/ 2985372 w 3864564"/>
                  <a:gd name="connsiteY14" fmla="*/ 1802960 h 3099570"/>
                  <a:gd name="connsiteX15" fmla="*/ 3497310 w 3864564"/>
                  <a:gd name="connsiteY15" fmla="*/ 2016643 h 3099570"/>
                  <a:gd name="connsiteX16" fmla="*/ 3807074 w 3864564"/>
                  <a:gd name="connsiteY16" fmla="*/ 2361439 h 3099570"/>
                  <a:gd name="connsiteX17" fmla="*/ 3748024 w 3864564"/>
                  <a:gd name="connsiteY17" fmla="*/ 2801815 h 3099570"/>
                  <a:gd name="connsiteX18" fmla="*/ 3510321 w 386456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110386 w 3893544"/>
                  <a:gd name="connsiteY4" fmla="*/ 1444787 h 3099570"/>
                  <a:gd name="connsiteX5" fmla="*/ 34185 w 3893544"/>
                  <a:gd name="connsiteY5" fmla="*/ 1216188 h 3099570"/>
                  <a:gd name="connsiteX6" fmla="*/ 38302 w 3893544"/>
                  <a:gd name="connsiteY6" fmla="*/ 889679 h 3099570"/>
                  <a:gd name="connsiteX7" fmla="*/ 263998 w 3893544"/>
                  <a:gd name="connsiteY7" fmla="*/ 484833 h 3099570"/>
                  <a:gd name="connsiteX8" fmla="*/ 763425 w 3893544"/>
                  <a:gd name="connsiteY8" fmla="*/ 103506 h 3099570"/>
                  <a:gd name="connsiteX9" fmla="*/ 1298883 w 3893544"/>
                  <a:gd name="connsiteY9" fmla="*/ 43454 h 3099570"/>
                  <a:gd name="connsiteX10" fmla="*/ 1822832 w 3893544"/>
                  <a:gd name="connsiteY10" fmla="*/ 364229 h 3099570"/>
                  <a:gd name="connsiteX11" fmla="*/ 2132597 w 3893544"/>
                  <a:gd name="connsiteY11" fmla="*/ 709024 h 3099570"/>
                  <a:gd name="connsiteX12" fmla="*/ 2347281 w 3893544"/>
                  <a:gd name="connsiteY12" fmla="*/ 1172921 h 3099570"/>
                  <a:gd name="connsiteX13" fmla="*/ 2465903 w 3893544"/>
                  <a:gd name="connsiteY13" fmla="*/ 1879287 h 3099570"/>
                  <a:gd name="connsiteX14" fmla="*/ 3014352 w 3893544"/>
                  <a:gd name="connsiteY14" fmla="*/ 1802960 h 3099570"/>
                  <a:gd name="connsiteX15" fmla="*/ 3526290 w 3893544"/>
                  <a:gd name="connsiteY15" fmla="*/ 2016643 h 3099570"/>
                  <a:gd name="connsiteX16" fmla="*/ 3836054 w 3893544"/>
                  <a:gd name="connsiteY16" fmla="*/ 2361439 h 3099570"/>
                  <a:gd name="connsiteX17" fmla="*/ 3777004 w 3893544"/>
                  <a:gd name="connsiteY17" fmla="*/ 2801815 h 3099570"/>
                  <a:gd name="connsiteX18" fmla="*/ 3539301 w 389354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34185 w 3893544"/>
                  <a:gd name="connsiteY4" fmla="*/ 1216188 h 3099570"/>
                  <a:gd name="connsiteX5" fmla="*/ 38302 w 3893544"/>
                  <a:gd name="connsiteY5" fmla="*/ 889679 h 3099570"/>
                  <a:gd name="connsiteX6" fmla="*/ 263998 w 3893544"/>
                  <a:gd name="connsiteY6" fmla="*/ 484833 h 3099570"/>
                  <a:gd name="connsiteX7" fmla="*/ 763425 w 3893544"/>
                  <a:gd name="connsiteY7" fmla="*/ 103506 h 3099570"/>
                  <a:gd name="connsiteX8" fmla="*/ 1298883 w 3893544"/>
                  <a:gd name="connsiteY8" fmla="*/ 43454 h 3099570"/>
                  <a:gd name="connsiteX9" fmla="*/ 1822832 w 3893544"/>
                  <a:gd name="connsiteY9" fmla="*/ 364229 h 3099570"/>
                  <a:gd name="connsiteX10" fmla="*/ 2132597 w 3893544"/>
                  <a:gd name="connsiteY10" fmla="*/ 709024 h 3099570"/>
                  <a:gd name="connsiteX11" fmla="*/ 2347281 w 3893544"/>
                  <a:gd name="connsiteY11" fmla="*/ 1172921 h 3099570"/>
                  <a:gd name="connsiteX12" fmla="*/ 2465903 w 3893544"/>
                  <a:gd name="connsiteY12" fmla="*/ 1879287 h 3099570"/>
                  <a:gd name="connsiteX13" fmla="*/ 3014352 w 3893544"/>
                  <a:gd name="connsiteY13" fmla="*/ 1802960 h 3099570"/>
                  <a:gd name="connsiteX14" fmla="*/ 3526290 w 3893544"/>
                  <a:gd name="connsiteY14" fmla="*/ 2016643 h 3099570"/>
                  <a:gd name="connsiteX15" fmla="*/ 3836054 w 3893544"/>
                  <a:gd name="connsiteY15" fmla="*/ 2361439 h 3099570"/>
                  <a:gd name="connsiteX16" fmla="*/ 3777004 w 3893544"/>
                  <a:gd name="connsiteY16" fmla="*/ 2801815 h 3099570"/>
                  <a:gd name="connsiteX17" fmla="*/ 3539301 w 3893544"/>
                  <a:gd name="connsiteY17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157605 w 3864564"/>
                  <a:gd name="connsiteY2" fmla="*/ 1597188 h 3099570"/>
                  <a:gd name="connsiteX3" fmla="*/ 5205 w 3864564"/>
                  <a:gd name="connsiteY3" fmla="*/ 1216188 h 3099570"/>
                  <a:gd name="connsiteX4" fmla="*/ 56862 w 3864564"/>
                  <a:gd name="connsiteY4" fmla="*/ 830128 h 3099570"/>
                  <a:gd name="connsiteX5" fmla="*/ 235018 w 3864564"/>
                  <a:gd name="connsiteY5" fmla="*/ 484833 h 3099570"/>
                  <a:gd name="connsiteX6" fmla="*/ 734445 w 3864564"/>
                  <a:gd name="connsiteY6" fmla="*/ 103506 h 3099570"/>
                  <a:gd name="connsiteX7" fmla="*/ 1269903 w 3864564"/>
                  <a:gd name="connsiteY7" fmla="*/ 43454 h 3099570"/>
                  <a:gd name="connsiteX8" fmla="*/ 1793852 w 3864564"/>
                  <a:gd name="connsiteY8" fmla="*/ 364229 h 3099570"/>
                  <a:gd name="connsiteX9" fmla="*/ 2103617 w 3864564"/>
                  <a:gd name="connsiteY9" fmla="*/ 709024 h 3099570"/>
                  <a:gd name="connsiteX10" fmla="*/ 2318301 w 3864564"/>
                  <a:gd name="connsiteY10" fmla="*/ 1172921 h 3099570"/>
                  <a:gd name="connsiteX11" fmla="*/ 2436923 w 3864564"/>
                  <a:gd name="connsiteY11" fmla="*/ 1879287 h 3099570"/>
                  <a:gd name="connsiteX12" fmla="*/ 2985372 w 3864564"/>
                  <a:gd name="connsiteY12" fmla="*/ 1802960 h 3099570"/>
                  <a:gd name="connsiteX13" fmla="*/ 3497310 w 3864564"/>
                  <a:gd name="connsiteY13" fmla="*/ 2016643 h 3099570"/>
                  <a:gd name="connsiteX14" fmla="*/ 3807074 w 3864564"/>
                  <a:gd name="connsiteY14" fmla="*/ 2361439 h 3099570"/>
                  <a:gd name="connsiteX15" fmla="*/ 3748024 w 3864564"/>
                  <a:gd name="connsiteY15" fmla="*/ 2801815 h 3099570"/>
                  <a:gd name="connsiteX16" fmla="*/ 3510321 w 3864564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123806 w 3931508"/>
                  <a:gd name="connsiteY4" fmla="*/ 83012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64256 w 3931508"/>
                  <a:gd name="connsiteY4" fmla="*/ 78258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323549 w 3953095"/>
                  <a:gd name="connsiteY5" fmla="*/ 484833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491691 w 3953095"/>
                  <a:gd name="connsiteY1" fmla="*/ 1984116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93700 w 3991059"/>
                  <a:gd name="connsiteY0" fmla="*/ 1978188 h 3099570"/>
                  <a:gd name="connsiteX1" fmla="*/ 458093 w 3991059"/>
                  <a:gd name="connsiteY1" fmla="*/ 1829484 h 3099570"/>
                  <a:gd name="connsiteX2" fmla="*/ 160338 w 3991059"/>
                  <a:gd name="connsiteY2" fmla="*/ 1591780 h 3099570"/>
                  <a:gd name="connsiteX3" fmla="*/ 5205 w 3991059"/>
                  <a:gd name="connsiteY3" fmla="*/ 1175424 h 3099570"/>
                  <a:gd name="connsiteX4" fmla="*/ 76266 w 3991059"/>
                  <a:gd name="connsiteY4" fmla="*/ 842139 h 3099570"/>
                  <a:gd name="connsiteX5" fmla="*/ 301959 w 3991059"/>
                  <a:gd name="connsiteY5" fmla="*/ 437291 h 3099570"/>
                  <a:gd name="connsiteX6" fmla="*/ 860940 w 3991059"/>
                  <a:gd name="connsiteY6" fmla="*/ 103506 h 3099570"/>
                  <a:gd name="connsiteX7" fmla="*/ 1396398 w 3991059"/>
                  <a:gd name="connsiteY7" fmla="*/ 43454 h 3099570"/>
                  <a:gd name="connsiteX8" fmla="*/ 1920347 w 3991059"/>
                  <a:gd name="connsiteY8" fmla="*/ 364229 h 3099570"/>
                  <a:gd name="connsiteX9" fmla="*/ 2230112 w 3991059"/>
                  <a:gd name="connsiteY9" fmla="*/ 709024 h 3099570"/>
                  <a:gd name="connsiteX10" fmla="*/ 2444796 w 3991059"/>
                  <a:gd name="connsiteY10" fmla="*/ 1172921 h 3099570"/>
                  <a:gd name="connsiteX11" fmla="*/ 2563418 w 3991059"/>
                  <a:gd name="connsiteY11" fmla="*/ 1879287 h 3099570"/>
                  <a:gd name="connsiteX12" fmla="*/ 3111867 w 3991059"/>
                  <a:gd name="connsiteY12" fmla="*/ 1802960 h 3099570"/>
                  <a:gd name="connsiteX13" fmla="*/ 3623805 w 3991059"/>
                  <a:gd name="connsiteY13" fmla="*/ 2016643 h 3099570"/>
                  <a:gd name="connsiteX14" fmla="*/ 3933569 w 3991059"/>
                  <a:gd name="connsiteY14" fmla="*/ 2361439 h 3099570"/>
                  <a:gd name="connsiteX15" fmla="*/ 3874519 w 3991059"/>
                  <a:gd name="connsiteY15" fmla="*/ 2801815 h 3099570"/>
                  <a:gd name="connsiteX16" fmla="*/ 3636816 w 3991059"/>
                  <a:gd name="connsiteY16" fmla="*/ 3099570 h 3099570"/>
                  <a:gd name="connsiteX0" fmla="*/ 894584 w 3991943"/>
                  <a:gd name="connsiteY0" fmla="*/ 1978188 h 3099570"/>
                  <a:gd name="connsiteX1" fmla="*/ 458977 w 3991943"/>
                  <a:gd name="connsiteY1" fmla="*/ 1829484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756732 w 3991943"/>
                  <a:gd name="connsiteY1" fmla="*/ 2067187 h 3099570"/>
                  <a:gd name="connsiteX2" fmla="*/ 470987 w 3991943"/>
                  <a:gd name="connsiteY2" fmla="*/ 1936576 h 3099570"/>
                  <a:gd name="connsiteX3" fmla="*/ 113681 w 3991943"/>
                  <a:gd name="connsiteY3" fmla="*/ 1651332 h 3099570"/>
                  <a:gd name="connsiteX4" fmla="*/ 6089 w 3991943"/>
                  <a:gd name="connsiteY4" fmla="*/ 1175424 h 3099570"/>
                  <a:gd name="connsiteX5" fmla="*/ 77150 w 3991943"/>
                  <a:gd name="connsiteY5" fmla="*/ 842139 h 3099570"/>
                  <a:gd name="connsiteX6" fmla="*/ 302843 w 3991943"/>
                  <a:gd name="connsiteY6" fmla="*/ 437291 h 3099570"/>
                  <a:gd name="connsiteX7" fmla="*/ 861824 w 3991943"/>
                  <a:gd name="connsiteY7" fmla="*/ 103506 h 3099570"/>
                  <a:gd name="connsiteX8" fmla="*/ 1397282 w 3991943"/>
                  <a:gd name="connsiteY8" fmla="*/ 43454 h 3099570"/>
                  <a:gd name="connsiteX9" fmla="*/ 1921231 w 3991943"/>
                  <a:gd name="connsiteY9" fmla="*/ 364229 h 3099570"/>
                  <a:gd name="connsiteX10" fmla="*/ 2230996 w 3991943"/>
                  <a:gd name="connsiteY10" fmla="*/ 709024 h 3099570"/>
                  <a:gd name="connsiteX11" fmla="*/ 2445680 w 3991943"/>
                  <a:gd name="connsiteY11" fmla="*/ 1172921 h 3099570"/>
                  <a:gd name="connsiteX12" fmla="*/ 2564302 w 3991943"/>
                  <a:gd name="connsiteY12" fmla="*/ 1879287 h 3099570"/>
                  <a:gd name="connsiteX13" fmla="*/ 3112751 w 3991943"/>
                  <a:gd name="connsiteY13" fmla="*/ 1802960 h 3099570"/>
                  <a:gd name="connsiteX14" fmla="*/ 3624689 w 3991943"/>
                  <a:gd name="connsiteY14" fmla="*/ 2016643 h 3099570"/>
                  <a:gd name="connsiteX15" fmla="*/ 3934453 w 3991943"/>
                  <a:gd name="connsiteY15" fmla="*/ 2361439 h 3099570"/>
                  <a:gd name="connsiteX16" fmla="*/ 3875403 w 3991943"/>
                  <a:gd name="connsiteY16" fmla="*/ 2801815 h 3099570"/>
                  <a:gd name="connsiteX17" fmla="*/ 3637700 w 3991943"/>
                  <a:gd name="connsiteY17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62394 w 3991943"/>
                  <a:gd name="connsiteY5" fmla="*/ 484833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47934 w 3991943"/>
                  <a:gd name="connsiteY9" fmla="*/ 603978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37669 h 3082062"/>
                  <a:gd name="connsiteX1" fmla="*/ 470987 w 3991943"/>
                  <a:gd name="connsiteY1" fmla="*/ 1919068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863824 w 3991943"/>
                  <a:gd name="connsiteY0" fmla="*/ 2037669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3991943"/>
                  <a:gd name="connsiteY0" fmla="*/ 2165155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4019494"/>
                  <a:gd name="connsiteY0" fmla="*/ 2165155 h 3082062"/>
                  <a:gd name="connsiteX1" fmla="*/ 391447 w 4019494"/>
                  <a:gd name="connsiteY1" fmla="*/ 1939462 h 3082062"/>
                  <a:gd name="connsiteX2" fmla="*/ 113681 w 4019494"/>
                  <a:gd name="connsiteY2" fmla="*/ 1633824 h 3082062"/>
                  <a:gd name="connsiteX3" fmla="*/ 6089 w 4019494"/>
                  <a:gd name="connsiteY3" fmla="*/ 1157916 h 3082062"/>
                  <a:gd name="connsiteX4" fmla="*/ 77150 w 4019494"/>
                  <a:gd name="connsiteY4" fmla="*/ 824631 h 3082062"/>
                  <a:gd name="connsiteX5" fmla="*/ 302843 w 4019494"/>
                  <a:gd name="connsiteY5" fmla="*/ 419784 h 3082062"/>
                  <a:gd name="connsiteX6" fmla="*/ 861824 w 4019494"/>
                  <a:gd name="connsiteY6" fmla="*/ 85998 h 3082062"/>
                  <a:gd name="connsiteX7" fmla="*/ 1397282 w 4019494"/>
                  <a:gd name="connsiteY7" fmla="*/ 25946 h 3082062"/>
                  <a:gd name="connsiteX8" fmla="*/ 1938169 w 4019494"/>
                  <a:gd name="connsiteY8" fmla="*/ 241675 h 3082062"/>
                  <a:gd name="connsiteX9" fmla="*/ 2247934 w 4019494"/>
                  <a:gd name="connsiteY9" fmla="*/ 586470 h 3082062"/>
                  <a:gd name="connsiteX10" fmla="*/ 2445680 w 4019494"/>
                  <a:gd name="connsiteY10" fmla="*/ 1155413 h 3082062"/>
                  <a:gd name="connsiteX11" fmla="*/ 2564302 w 4019494"/>
                  <a:gd name="connsiteY11" fmla="*/ 1861779 h 3082062"/>
                  <a:gd name="connsiteX12" fmla="*/ 3112751 w 4019494"/>
                  <a:gd name="connsiteY12" fmla="*/ 1785452 h 3082062"/>
                  <a:gd name="connsiteX13" fmla="*/ 3624689 w 4019494"/>
                  <a:gd name="connsiteY13" fmla="*/ 1999135 h 3082062"/>
                  <a:gd name="connsiteX14" fmla="*/ 3934453 w 4019494"/>
                  <a:gd name="connsiteY14" fmla="*/ 2343931 h 3082062"/>
                  <a:gd name="connsiteX15" fmla="*/ 3902954 w 4019494"/>
                  <a:gd name="connsiteY15" fmla="*/ 2792692 h 3082062"/>
                  <a:gd name="connsiteX16" fmla="*/ 3637700 w 4019494"/>
                  <a:gd name="connsiteY16" fmla="*/ 3082062 h 3082062"/>
                  <a:gd name="connsiteX0" fmla="*/ 796294 w 4019494"/>
                  <a:gd name="connsiteY0" fmla="*/ 2165155 h 3018886"/>
                  <a:gd name="connsiteX1" fmla="*/ 391447 w 4019494"/>
                  <a:gd name="connsiteY1" fmla="*/ 1939462 h 3018886"/>
                  <a:gd name="connsiteX2" fmla="*/ 113681 w 4019494"/>
                  <a:gd name="connsiteY2" fmla="*/ 1633824 h 3018886"/>
                  <a:gd name="connsiteX3" fmla="*/ 6089 w 4019494"/>
                  <a:gd name="connsiteY3" fmla="*/ 1157916 h 3018886"/>
                  <a:gd name="connsiteX4" fmla="*/ 77150 w 4019494"/>
                  <a:gd name="connsiteY4" fmla="*/ 824631 h 3018886"/>
                  <a:gd name="connsiteX5" fmla="*/ 302843 w 4019494"/>
                  <a:gd name="connsiteY5" fmla="*/ 419784 h 3018886"/>
                  <a:gd name="connsiteX6" fmla="*/ 861824 w 4019494"/>
                  <a:gd name="connsiteY6" fmla="*/ 85998 h 3018886"/>
                  <a:gd name="connsiteX7" fmla="*/ 1397282 w 4019494"/>
                  <a:gd name="connsiteY7" fmla="*/ 25946 h 3018886"/>
                  <a:gd name="connsiteX8" fmla="*/ 1938169 w 4019494"/>
                  <a:gd name="connsiteY8" fmla="*/ 241675 h 3018886"/>
                  <a:gd name="connsiteX9" fmla="*/ 2247934 w 4019494"/>
                  <a:gd name="connsiteY9" fmla="*/ 586470 h 3018886"/>
                  <a:gd name="connsiteX10" fmla="*/ 2445680 w 4019494"/>
                  <a:gd name="connsiteY10" fmla="*/ 1155413 h 3018886"/>
                  <a:gd name="connsiteX11" fmla="*/ 2564302 w 4019494"/>
                  <a:gd name="connsiteY11" fmla="*/ 1861779 h 3018886"/>
                  <a:gd name="connsiteX12" fmla="*/ 3112751 w 4019494"/>
                  <a:gd name="connsiteY12" fmla="*/ 1785452 h 3018886"/>
                  <a:gd name="connsiteX13" fmla="*/ 3624689 w 4019494"/>
                  <a:gd name="connsiteY13" fmla="*/ 1999135 h 3018886"/>
                  <a:gd name="connsiteX14" fmla="*/ 3934453 w 4019494"/>
                  <a:gd name="connsiteY14" fmla="*/ 2343931 h 3018886"/>
                  <a:gd name="connsiteX15" fmla="*/ 3902954 w 4019494"/>
                  <a:gd name="connsiteY15" fmla="*/ 2792692 h 3018886"/>
                  <a:gd name="connsiteX16" fmla="*/ 3819883 w 4019494"/>
                  <a:gd name="connsiteY16" fmla="*/ 3018886 h 3018886"/>
                  <a:gd name="connsiteX0" fmla="*/ 796294 w 3966985"/>
                  <a:gd name="connsiteY0" fmla="*/ 2165155 h 3018886"/>
                  <a:gd name="connsiteX1" fmla="*/ 391447 w 3966985"/>
                  <a:gd name="connsiteY1" fmla="*/ 1939462 h 3018886"/>
                  <a:gd name="connsiteX2" fmla="*/ 113681 w 3966985"/>
                  <a:gd name="connsiteY2" fmla="*/ 1633824 h 3018886"/>
                  <a:gd name="connsiteX3" fmla="*/ 6089 w 3966985"/>
                  <a:gd name="connsiteY3" fmla="*/ 1157916 h 3018886"/>
                  <a:gd name="connsiteX4" fmla="*/ 77150 w 3966985"/>
                  <a:gd name="connsiteY4" fmla="*/ 824631 h 3018886"/>
                  <a:gd name="connsiteX5" fmla="*/ 302843 w 3966985"/>
                  <a:gd name="connsiteY5" fmla="*/ 419784 h 3018886"/>
                  <a:gd name="connsiteX6" fmla="*/ 861824 w 3966985"/>
                  <a:gd name="connsiteY6" fmla="*/ 85998 h 3018886"/>
                  <a:gd name="connsiteX7" fmla="*/ 1397282 w 3966985"/>
                  <a:gd name="connsiteY7" fmla="*/ 25946 h 3018886"/>
                  <a:gd name="connsiteX8" fmla="*/ 1938169 w 3966985"/>
                  <a:gd name="connsiteY8" fmla="*/ 241675 h 3018886"/>
                  <a:gd name="connsiteX9" fmla="*/ 2247934 w 3966985"/>
                  <a:gd name="connsiteY9" fmla="*/ 586470 h 3018886"/>
                  <a:gd name="connsiteX10" fmla="*/ 2445680 w 3966985"/>
                  <a:gd name="connsiteY10" fmla="*/ 1155413 h 3018886"/>
                  <a:gd name="connsiteX11" fmla="*/ 2564302 w 3966985"/>
                  <a:gd name="connsiteY11" fmla="*/ 1861779 h 3018886"/>
                  <a:gd name="connsiteX12" fmla="*/ 3112751 w 3966985"/>
                  <a:gd name="connsiteY12" fmla="*/ 1785452 h 3018886"/>
                  <a:gd name="connsiteX13" fmla="*/ 3624689 w 3966985"/>
                  <a:gd name="connsiteY13" fmla="*/ 1999135 h 3018886"/>
                  <a:gd name="connsiteX14" fmla="*/ 3934453 w 3966985"/>
                  <a:gd name="connsiteY14" fmla="*/ 2343931 h 3018886"/>
                  <a:gd name="connsiteX15" fmla="*/ 3819883 w 3966985"/>
                  <a:gd name="connsiteY15" fmla="*/ 3018886 h 3018886"/>
                  <a:gd name="connsiteX0" fmla="*/ 796294 w 3986374"/>
                  <a:gd name="connsiteY0" fmla="*/ 2165155 h 2840232"/>
                  <a:gd name="connsiteX1" fmla="*/ 391447 w 3986374"/>
                  <a:gd name="connsiteY1" fmla="*/ 1939462 h 2840232"/>
                  <a:gd name="connsiteX2" fmla="*/ 113681 w 3986374"/>
                  <a:gd name="connsiteY2" fmla="*/ 1633824 h 2840232"/>
                  <a:gd name="connsiteX3" fmla="*/ 6089 w 3986374"/>
                  <a:gd name="connsiteY3" fmla="*/ 1157916 h 2840232"/>
                  <a:gd name="connsiteX4" fmla="*/ 77150 w 3986374"/>
                  <a:gd name="connsiteY4" fmla="*/ 824631 h 2840232"/>
                  <a:gd name="connsiteX5" fmla="*/ 302843 w 3986374"/>
                  <a:gd name="connsiteY5" fmla="*/ 419784 h 2840232"/>
                  <a:gd name="connsiteX6" fmla="*/ 861824 w 3986374"/>
                  <a:gd name="connsiteY6" fmla="*/ 85998 h 2840232"/>
                  <a:gd name="connsiteX7" fmla="*/ 1397282 w 3986374"/>
                  <a:gd name="connsiteY7" fmla="*/ 25946 h 2840232"/>
                  <a:gd name="connsiteX8" fmla="*/ 1938169 w 3986374"/>
                  <a:gd name="connsiteY8" fmla="*/ 241675 h 2840232"/>
                  <a:gd name="connsiteX9" fmla="*/ 2247934 w 3986374"/>
                  <a:gd name="connsiteY9" fmla="*/ 586470 h 2840232"/>
                  <a:gd name="connsiteX10" fmla="*/ 2445680 w 3986374"/>
                  <a:gd name="connsiteY10" fmla="*/ 1155413 h 2840232"/>
                  <a:gd name="connsiteX11" fmla="*/ 2564302 w 3986374"/>
                  <a:gd name="connsiteY11" fmla="*/ 1861779 h 2840232"/>
                  <a:gd name="connsiteX12" fmla="*/ 3112751 w 3986374"/>
                  <a:gd name="connsiteY12" fmla="*/ 1785452 h 2840232"/>
                  <a:gd name="connsiteX13" fmla="*/ 3624689 w 3986374"/>
                  <a:gd name="connsiteY13" fmla="*/ 1999135 h 2840232"/>
                  <a:gd name="connsiteX14" fmla="*/ 3934453 w 3986374"/>
                  <a:gd name="connsiteY14" fmla="*/ 2343931 h 2840232"/>
                  <a:gd name="connsiteX15" fmla="*/ 3962505 w 3986374"/>
                  <a:gd name="connsiteY15" fmla="*/ 2840232 h 2840232"/>
                  <a:gd name="connsiteX0" fmla="*/ 796294 w 3986374"/>
                  <a:gd name="connsiteY0" fmla="*/ 2165155 h 2840233"/>
                  <a:gd name="connsiteX1" fmla="*/ 391447 w 3986374"/>
                  <a:gd name="connsiteY1" fmla="*/ 1939462 h 2840233"/>
                  <a:gd name="connsiteX2" fmla="*/ 113681 w 3986374"/>
                  <a:gd name="connsiteY2" fmla="*/ 1633824 h 2840233"/>
                  <a:gd name="connsiteX3" fmla="*/ 6089 w 3986374"/>
                  <a:gd name="connsiteY3" fmla="*/ 1157916 h 2840233"/>
                  <a:gd name="connsiteX4" fmla="*/ 77150 w 3986374"/>
                  <a:gd name="connsiteY4" fmla="*/ 824631 h 2840233"/>
                  <a:gd name="connsiteX5" fmla="*/ 302843 w 3986374"/>
                  <a:gd name="connsiteY5" fmla="*/ 419784 h 2840233"/>
                  <a:gd name="connsiteX6" fmla="*/ 861824 w 3986374"/>
                  <a:gd name="connsiteY6" fmla="*/ 85998 h 2840233"/>
                  <a:gd name="connsiteX7" fmla="*/ 1397282 w 3986374"/>
                  <a:gd name="connsiteY7" fmla="*/ 25946 h 2840233"/>
                  <a:gd name="connsiteX8" fmla="*/ 1938169 w 3986374"/>
                  <a:gd name="connsiteY8" fmla="*/ 241675 h 2840233"/>
                  <a:gd name="connsiteX9" fmla="*/ 2247934 w 3986374"/>
                  <a:gd name="connsiteY9" fmla="*/ 586470 h 2840233"/>
                  <a:gd name="connsiteX10" fmla="*/ 2445680 w 3986374"/>
                  <a:gd name="connsiteY10" fmla="*/ 1155413 h 2840233"/>
                  <a:gd name="connsiteX11" fmla="*/ 2564302 w 3986374"/>
                  <a:gd name="connsiteY11" fmla="*/ 1861779 h 2840233"/>
                  <a:gd name="connsiteX12" fmla="*/ 3112751 w 3986374"/>
                  <a:gd name="connsiteY12" fmla="*/ 1785452 h 2840233"/>
                  <a:gd name="connsiteX13" fmla="*/ 3624689 w 3986374"/>
                  <a:gd name="connsiteY13" fmla="*/ 1999135 h 2840233"/>
                  <a:gd name="connsiteX14" fmla="*/ 3934453 w 3986374"/>
                  <a:gd name="connsiteY14" fmla="*/ 2343931 h 2840233"/>
                  <a:gd name="connsiteX15" fmla="*/ 3962505 w 3986374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564302 w 4026646"/>
                  <a:gd name="connsiteY11" fmla="*/ 1861779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532527 w 4026646"/>
                  <a:gd name="connsiteY10" fmla="*/ 965738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05874 w 4026646"/>
                  <a:gd name="connsiteY13" fmla="*/ 187119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790408 w 4026646"/>
                  <a:gd name="connsiteY8" fmla="*/ 45066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24249 w 4026646"/>
                  <a:gd name="connsiteY9" fmla="*/ 570705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1982157 h 2657235"/>
                  <a:gd name="connsiteX1" fmla="*/ 391447 w 4026646"/>
                  <a:gd name="connsiteY1" fmla="*/ 1756464 h 2657235"/>
                  <a:gd name="connsiteX2" fmla="*/ 113681 w 4026646"/>
                  <a:gd name="connsiteY2" fmla="*/ 1450826 h 2657235"/>
                  <a:gd name="connsiteX3" fmla="*/ 6089 w 4026646"/>
                  <a:gd name="connsiteY3" fmla="*/ 974918 h 2657235"/>
                  <a:gd name="connsiteX4" fmla="*/ 77150 w 4026646"/>
                  <a:gd name="connsiteY4" fmla="*/ 641633 h 2657235"/>
                  <a:gd name="connsiteX5" fmla="*/ 302843 w 4026646"/>
                  <a:gd name="connsiteY5" fmla="*/ 236786 h 2657235"/>
                  <a:gd name="connsiteX6" fmla="*/ 790876 w 4026646"/>
                  <a:gd name="connsiteY6" fmla="*/ 10940 h 2657235"/>
                  <a:gd name="connsiteX7" fmla="*/ 1453332 w 4026646"/>
                  <a:gd name="connsiteY7" fmla="*/ 171148 h 2657235"/>
                  <a:gd name="connsiteX8" fmla="*/ 1950175 w 4026646"/>
                  <a:gd name="connsiteY8" fmla="*/ 291303 h 2657235"/>
                  <a:gd name="connsiteX9" fmla="*/ 2224249 w 4026646"/>
                  <a:gd name="connsiteY9" fmla="*/ 462765 h 2657235"/>
                  <a:gd name="connsiteX10" fmla="*/ 2532527 w 4026646"/>
                  <a:gd name="connsiteY10" fmla="*/ 782740 h 2657235"/>
                  <a:gd name="connsiteX11" fmla="*/ 2612190 w 4026646"/>
                  <a:gd name="connsiteY11" fmla="*/ 1468146 h 2657235"/>
                  <a:gd name="connsiteX12" fmla="*/ 3166186 w 4026646"/>
                  <a:gd name="connsiteY12" fmla="*/ 1496944 h 2657235"/>
                  <a:gd name="connsiteX13" fmla="*/ 3605874 w 4026646"/>
                  <a:gd name="connsiteY13" fmla="*/ 1708457 h 2657235"/>
                  <a:gd name="connsiteX14" fmla="*/ 3934453 w 4026646"/>
                  <a:gd name="connsiteY14" fmla="*/ 2160933 h 2657235"/>
                  <a:gd name="connsiteX15" fmla="*/ 3962505 w 4026646"/>
                  <a:gd name="connsiteY15" fmla="*/ 2657235 h 2657235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07147 w 4026646"/>
                  <a:gd name="connsiteY9" fmla="*/ 400885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36230 w 4026646"/>
                  <a:gd name="connsiteY7" fmla="*/ 85952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2007491 h 2682569"/>
                  <a:gd name="connsiteX1" fmla="*/ 391447 w 4026646"/>
                  <a:gd name="connsiteY1" fmla="*/ 1781798 h 2682569"/>
                  <a:gd name="connsiteX2" fmla="*/ 113681 w 4026646"/>
                  <a:gd name="connsiteY2" fmla="*/ 1476160 h 2682569"/>
                  <a:gd name="connsiteX3" fmla="*/ 6089 w 4026646"/>
                  <a:gd name="connsiteY3" fmla="*/ 1000252 h 2682569"/>
                  <a:gd name="connsiteX4" fmla="*/ 77150 w 4026646"/>
                  <a:gd name="connsiteY4" fmla="*/ 666967 h 2682569"/>
                  <a:gd name="connsiteX5" fmla="*/ 302843 w 4026646"/>
                  <a:gd name="connsiteY5" fmla="*/ 262120 h 2682569"/>
                  <a:gd name="connsiteX6" fmla="*/ 790876 w 4026646"/>
                  <a:gd name="connsiteY6" fmla="*/ 36274 h 2682569"/>
                  <a:gd name="connsiteX7" fmla="*/ 1419127 w 4026646"/>
                  <a:gd name="connsiteY7" fmla="*/ 47969 h 2682569"/>
                  <a:gd name="connsiteX8" fmla="*/ 1841714 w 4026646"/>
                  <a:gd name="connsiteY8" fmla="*/ 185226 h 2682569"/>
                  <a:gd name="connsiteX9" fmla="*/ 2207147 w 4026646"/>
                  <a:gd name="connsiteY9" fmla="*/ 413843 h 2682569"/>
                  <a:gd name="connsiteX10" fmla="*/ 2532527 w 4026646"/>
                  <a:gd name="connsiteY10" fmla="*/ 808074 h 2682569"/>
                  <a:gd name="connsiteX11" fmla="*/ 2612190 w 4026646"/>
                  <a:gd name="connsiteY11" fmla="*/ 1493480 h 2682569"/>
                  <a:gd name="connsiteX12" fmla="*/ 3166186 w 4026646"/>
                  <a:gd name="connsiteY12" fmla="*/ 1522278 h 2682569"/>
                  <a:gd name="connsiteX13" fmla="*/ 3605874 w 4026646"/>
                  <a:gd name="connsiteY13" fmla="*/ 1733791 h 2682569"/>
                  <a:gd name="connsiteX14" fmla="*/ 3934453 w 4026646"/>
                  <a:gd name="connsiteY14" fmla="*/ 2186267 h 2682569"/>
                  <a:gd name="connsiteX15" fmla="*/ 3962505 w 4026646"/>
                  <a:gd name="connsiteY15" fmla="*/ 2682569 h 2682569"/>
                  <a:gd name="connsiteX0" fmla="*/ 796294 w 4026646"/>
                  <a:gd name="connsiteY0" fmla="*/ 2041696 h 2716774"/>
                  <a:gd name="connsiteX1" fmla="*/ 391447 w 4026646"/>
                  <a:gd name="connsiteY1" fmla="*/ 1816003 h 2716774"/>
                  <a:gd name="connsiteX2" fmla="*/ 113681 w 4026646"/>
                  <a:gd name="connsiteY2" fmla="*/ 1510365 h 2716774"/>
                  <a:gd name="connsiteX3" fmla="*/ 6089 w 4026646"/>
                  <a:gd name="connsiteY3" fmla="*/ 1034457 h 2716774"/>
                  <a:gd name="connsiteX4" fmla="*/ 77150 w 4026646"/>
                  <a:gd name="connsiteY4" fmla="*/ 701172 h 2716774"/>
                  <a:gd name="connsiteX5" fmla="*/ 302843 w 4026646"/>
                  <a:gd name="connsiteY5" fmla="*/ 296325 h 2716774"/>
                  <a:gd name="connsiteX6" fmla="*/ 939387 w 4026646"/>
                  <a:gd name="connsiteY6" fmla="*/ 36274 h 2716774"/>
                  <a:gd name="connsiteX7" fmla="*/ 1419127 w 4026646"/>
                  <a:gd name="connsiteY7" fmla="*/ 82174 h 2716774"/>
                  <a:gd name="connsiteX8" fmla="*/ 1841714 w 4026646"/>
                  <a:gd name="connsiteY8" fmla="*/ 219431 h 2716774"/>
                  <a:gd name="connsiteX9" fmla="*/ 2207147 w 4026646"/>
                  <a:gd name="connsiteY9" fmla="*/ 448048 h 2716774"/>
                  <a:gd name="connsiteX10" fmla="*/ 2532527 w 4026646"/>
                  <a:gd name="connsiteY10" fmla="*/ 842279 h 2716774"/>
                  <a:gd name="connsiteX11" fmla="*/ 2612190 w 4026646"/>
                  <a:gd name="connsiteY11" fmla="*/ 1527685 h 2716774"/>
                  <a:gd name="connsiteX12" fmla="*/ 3166186 w 4026646"/>
                  <a:gd name="connsiteY12" fmla="*/ 1556483 h 2716774"/>
                  <a:gd name="connsiteX13" fmla="*/ 3605874 w 4026646"/>
                  <a:gd name="connsiteY13" fmla="*/ 1767996 h 2716774"/>
                  <a:gd name="connsiteX14" fmla="*/ 3934453 w 4026646"/>
                  <a:gd name="connsiteY14" fmla="*/ 2220472 h 2716774"/>
                  <a:gd name="connsiteX15" fmla="*/ 3962505 w 4026646"/>
                  <a:gd name="connsiteY15" fmla="*/ 2716774 h 2716774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51922 h 2727000"/>
                  <a:gd name="connsiteX1" fmla="*/ 391447 w 4026646"/>
                  <a:gd name="connsiteY1" fmla="*/ 1826229 h 2727000"/>
                  <a:gd name="connsiteX2" fmla="*/ 113681 w 4026646"/>
                  <a:gd name="connsiteY2" fmla="*/ 1520591 h 2727000"/>
                  <a:gd name="connsiteX3" fmla="*/ 6089 w 4026646"/>
                  <a:gd name="connsiteY3" fmla="*/ 1044683 h 2727000"/>
                  <a:gd name="connsiteX4" fmla="*/ 77150 w 4026646"/>
                  <a:gd name="connsiteY4" fmla="*/ 711398 h 2727000"/>
                  <a:gd name="connsiteX5" fmla="*/ 302843 w 4026646"/>
                  <a:gd name="connsiteY5" fmla="*/ 306551 h 2727000"/>
                  <a:gd name="connsiteX6" fmla="*/ 939387 w 4026646"/>
                  <a:gd name="connsiteY6" fmla="*/ 46500 h 2727000"/>
                  <a:gd name="connsiteX7" fmla="*/ 1344872 w 4026646"/>
                  <a:gd name="connsiteY7" fmla="*/ 109501 h 2727000"/>
                  <a:gd name="connsiteX8" fmla="*/ 1767458 w 4026646"/>
                  <a:gd name="connsiteY8" fmla="*/ 246759 h 2727000"/>
                  <a:gd name="connsiteX9" fmla="*/ 2115789 w 4026646"/>
                  <a:gd name="connsiteY9" fmla="*/ 401119 h 2727000"/>
                  <a:gd name="connsiteX10" fmla="*/ 2498323 w 4026646"/>
                  <a:gd name="connsiteY10" fmla="*/ 703991 h 2727000"/>
                  <a:gd name="connsiteX11" fmla="*/ 2612190 w 4026646"/>
                  <a:gd name="connsiteY11" fmla="*/ 1537911 h 2727000"/>
                  <a:gd name="connsiteX12" fmla="*/ 3166186 w 4026646"/>
                  <a:gd name="connsiteY12" fmla="*/ 1566709 h 2727000"/>
                  <a:gd name="connsiteX13" fmla="*/ 3605874 w 4026646"/>
                  <a:gd name="connsiteY13" fmla="*/ 1778222 h 2727000"/>
                  <a:gd name="connsiteX14" fmla="*/ 3934453 w 4026646"/>
                  <a:gd name="connsiteY14" fmla="*/ 2230698 h 2727000"/>
                  <a:gd name="connsiteX15" fmla="*/ 3962505 w 4026646"/>
                  <a:gd name="connsiteY15" fmla="*/ 2727000 h 2727000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4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767458 w 4026646"/>
                  <a:gd name="connsiteY7" fmla="*/ 210224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58090 w 4026646"/>
                  <a:gd name="connsiteY10" fmla="*/ 1021635 h 2690465"/>
                  <a:gd name="connsiteX11" fmla="*/ 2612190 w 4026646"/>
                  <a:gd name="connsiteY11" fmla="*/ 1501376 h 2690465"/>
                  <a:gd name="connsiteX12" fmla="*/ 3166186 w 4026646"/>
                  <a:gd name="connsiteY12" fmla="*/ 1530174 h 2690465"/>
                  <a:gd name="connsiteX13" fmla="*/ 3605874 w 4026646"/>
                  <a:gd name="connsiteY13" fmla="*/ 1741687 h 2690465"/>
                  <a:gd name="connsiteX14" fmla="*/ 3934453 w 4026646"/>
                  <a:gd name="connsiteY14" fmla="*/ 2194163 h 2690465"/>
                  <a:gd name="connsiteX15" fmla="*/ 3962505 w 4026646"/>
                  <a:gd name="connsiteY15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6646" h="2690465">
                    <a:moveTo>
                      <a:pt x="796294" y="2015387"/>
                    </a:moveTo>
                    <a:cubicBezTo>
                      <a:pt x="708045" y="2006718"/>
                      <a:pt x="505216" y="1878249"/>
                      <a:pt x="391447" y="1789694"/>
                    </a:cubicBezTo>
                    <a:cubicBezTo>
                      <a:pt x="277678" y="1701139"/>
                      <a:pt x="177907" y="1614314"/>
                      <a:pt x="113681" y="1484056"/>
                    </a:cubicBezTo>
                    <a:cubicBezTo>
                      <a:pt x="49455" y="1353798"/>
                      <a:pt x="12178" y="1143014"/>
                      <a:pt x="6089" y="1008148"/>
                    </a:cubicBezTo>
                    <a:cubicBezTo>
                      <a:pt x="0" y="873282"/>
                      <a:pt x="38848" y="796756"/>
                      <a:pt x="77150" y="674863"/>
                    </a:cubicBezTo>
                    <a:cubicBezTo>
                      <a:pt x="115452" y="591071"/>
                      <a:pt x="119875" y="482334"/>
                      <a:pt x="302843" y="270016"/>
                    </a:cubicBezTo>
                    <a:cubicBezTo>
                      <a:pt x="502007" y="59438"/>
                      <a:pt x="705257" y="53954"/>
                      <a:pt x="939387" y="9965"/>
                    </a:cubicBezTo>
                    <a:cubicBezTo>
                      <a:pt x="1183489" y="0"/>
                      <a:pt x="1462931" y="19711"/>
                      <a:pt x="1658998" y="78814"/>
                    </a:cubicBezTo>
                    <a:cubicBezTo>
                      <a:pt x="1787484" y="127417"/>
                      <a:pt x="1914016" y="159304"/>
                      <a:pt x="2007329" y="233175"/>
                    </a:cubicBezTo>
                    <a:cubicBezTo>
                      <a:pt x="2098018" y="300387"/>
                      <a:pt x="2355642" y="428420"/>
                      <a:pt x="2498323" y="667456"/>
                    </a:cubicBezTo>
                    <a:cubicBezTo>
                      <a:pt x="2599133" y="878823"/>
                      <a:pt x="2675353" y="1263567"/>
                      <a:pt x="2612190" y="1501376"/>
                    </a:cubicBezTo>
                    <a:cubicBezTo>
                      <a:pt x="2786305" y="1478154"/>
                      <a:pt x="3000572" y="1490122"/>
                      <a:pt x="3166186" y="1530174"/>
                    </a:cubicBezTo>
                    <a:cubicBezTo>
                      <a:pt x="3331800" y="1570226"/>
                      <a:pt x="3477830" y="1631022"/>
                      <a:pt x="3605874" y="1741687"/>
                    </a:cubicBezTo>
                    <a:cubicBezTo>
                      <a:pt x="3733918" y="1852352"/>
                      <a:pt x="3796607" y="1963491"/>
                      <a:pt x="3934453" y="2194163"/>
                    </a:cubicBezTo>
                    <a:cubicBezTo>
                      <a:pt x="3966985" y="2364121"/>
                      <a:pt x="4026646" y="2441339"/>
                      <a:pt x="3962505" y="269046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13105753">
              <a:off x="50378" y="2548232"/>
              <a:ext cx="1966493" cy="900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8505753" flipV="1">
              <a:off x="934135" y="2741412"/>
              <a:ext cx="2043578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7705753" flipH="1" flipV="1">
              <a:off x="1450905" y="3415392"/>
              <a:ext cx="1205378" cy="395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305753" flipV="1">
              <a:off x="1426245" y="4242883"/>
              <a:ext cx="1081507" cy="62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2305753">
              <a:off x="1085380" y="4292690"/>
              <a:ext cx="1386307" cy="928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57200" y="1905000"/>
            <a:ext cx="1905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Fastball (-0 mph)</a:t>
            </a:r>
          </a:p>
          <a:p>
            <a:r>
              <a:rPr lang="en-US" sz="1600" dirty="0" smtClean="0"/>
              <a:t>Splitter (-5 mph)</a:t>
            </a:r>
          </a:p>
          <a:p>
            <a:r>
              <a:rPr lang="en-US" sz="1600" dirty="0" smtClean="0"/>
              <a:t>Change Up (-9 mph)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12420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Sinker (-3 mph)</a:t>
            </a:r>
          </a:p>
          <a:p>
            <a:r>
              <a:rPr lang="en-US" sz="1600" dirty="0" smtClean="0"/>
              <a:t>Change Up (-9 mph)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1295400"/>
            <a:ext cx="1524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Cutter (-3 mph)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867400" y="205740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Slider (-7 mph)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0800" y="342900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Slurve</a:t>
            </a:r>
            <a:r>
              <a:rPr lang="en-US" sz="1600" dirty="0" smtClean="0"/>
              <a:t> (-10 mph?)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81800" y="4572000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Curve (-13 mph)</a:t>
            </a:r>
          </a:p>
        </p:txBody>
      </p:sp>
      <p:cxnSp>
        <p:nvCxnSpPr>
          <p:cNvPr id="48" name="Straight Arrow Connector 47"/>
          <p:cNvCxnSpPr>
            <a:stCxn id="37" idx="3"/>
          </p:cNvCxnSpPr>
          <p:nvPr/>
        </p:nvCxnSpPr>
        <p:spPr>
          <a:xfrm flipV="1">
            <a:off x="2362200" y="1981200"/>
            <a:ext cx="1066800" cy="339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3"/>
          </p:cNvCxnSpPr>
          <p:nvPr/>
        </p:nvCxnSpPr>
        <p:spPr>
          <a:xfrm flipV="1">
            <a:off x="2438400" y="3048000"/>
            <a:ext cx="838200" cy="36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1"/>
          </p:cNvCxnSpPr>
          <p:nvPr/>
        </p:nvCxnSpPr>
        <p:spPr>
          <a:xfrm rot="10800000" flipV="1">
            <a:off x="4572000" y="1464676"/>
            <a:ext cx="990600" cy="135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1"/>
          </p:cNvCxnSpPr>
          <p:nvPr/>
        </p:nvCxnSpPr>
        <p:spPr>
          <a:xfrm rot="10800000" flipV="1">
            <a:off x="5486400" y="2226676"/>
            <a:ext cx="381000" cy="135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1"/>
          </p:cNvCxnSpPr>
          <p:nvPr/>
        </p:nvCxnSpPr>
        <p:spPr>
          <a:xfrm rot="10800000" flipV="1">
            <a:off x="6172200" y="3598277"/>
            <a:ext cx="228600" cy="5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6" idx="1"/>
          </p:cNvCxnSpPr>
          <p:nvPr/>
        </p:nvCxnSpPr>
        <p:spPr>
          <a:xfrm rot="10800000">
            <a:off x="6477000" y="4724409"/>
            <a:ext cx="304800" cy="16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62000" y="5105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Pitching Peanut </a:t>
            </a:r>
          </a:p>
          <a:p>
            <a:pPr algn="ctr"/>
            <a:r>
              <a:rPr lang="en-US" sz="2400" dirty="0" smtClean="0"/>
              <a:t>(high ¾ arm slot)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there a practical value to all this?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Pitch Typing without Arm Slots</a:t>
            </a:r>
            <a:br>
              <a:rPr lang="en-US" dirty="0" smtClean="0"/>
            </a:br>
            <a:r>
              <a:rPr lang="en-US" sz="3100" dirty="0" smtClean="0"/>
              <a:t>(This only works with high 3/4 arm slots)</a:t>
            </a:r>
            <a:endParaRPr lang="en-US" dirty="0"/>
          </a:p>
        </p:txBody>
      </p:sp>
      <p:pic>
        <p:nvPicPr>
          <p:cNvPr id="3" name="Picture 2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237" y="2052637"/>
            <a:ext cx="458152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 do Pitch Typing using arm slots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 Identification</a:t>
            </a:r>
          </a:p>
          <a:p>
            <a:pPr lvl="1"/>
            <a:r>
              <a:rPr lang="en-US" dirty="0" smtClean="0"/>
              <a:t>Use the technique in reverse: know ahead of time what the arm slot is and apply the template</a:t>
            </a:r>
          </a:p>
          <a:p>
            <a:pPr lvl="1"/>
            <a:r>
              <a:rPr lang="en-US" dirty="0" smtClean="0"/>
              <a:t>Even pitchers who don’t throw a in game fastball can still be </a:t>
            </a:r>
            <a:r>
              <a:rPr lang="en-US" dirty="0" err="1" smtClean="0"/>
              <a:t>ID’ed</a:t>
            </a:r>
            <a:r>
              <a:rPr lang="en-US" dirty="0" smtClean="0"/>
              <a:t> once you know the arm slot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Derek Lowe</a:t>
            </a:r>
            <a:endParaRPr lang="en-US" dirty="0"/>
          </a:p>
        </p:txBody>
      </p:sp>
      <p:pic>
        <p:nvPicPr>
          <p:cNvPr id="4" name="Content Placeholder 3" descr="lowe-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5" name="Picture 4" descr="lowe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962400"/>
            <a:ext cx="1922472" cy="23526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18647143">
            <a:off x="2884312" y="1786249"/>
            <a:ext cx="2397163" cy="3282120"/>
            <a:chOff x="50378" y="1341953"/>
            <a:chExt cx="3105457" cy="4026646"/>
          </a:xfrm>
        </p:grpSpPr>
        <p:grpSp>
          <p:nvGrpSpPr>
            <p:cNvPr id="21" name="Group 20"/>
            <p:cNvGrpSpPr/>
            <p:nvPr/>
          </p:nvGrpSpPr>
          <p:grpSpPr>
            <a:xfrm rot="3083938">
              <a:off x="-202720" y="2010043"/>
              <a:ext cx="4026646" cy="2690465"/>
              <a:chOff x="2610618" y="1770485"/>
              <a:chExt cx="4026646" cy="2690465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rot="10800000">
                <a:off x="2971800" y="2133600"/>
                <a:ext cx="1981200" cy="1600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2610618" y="1770485"/>
                <a:ext cx="4026646" cy="2690465"/>
              </a:xfrm>
              <a:custGeom>
                <a:avLst/>
                <a:gdLst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112426 w 3402767"/>
                  <a:gd name="connsiteY2" fmla="*/ 1097570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0 w 3402767"/>
                  <a:gd name="connsiteY6" fmla="*/ 670351 h 2791459"/>
                  <a:gd name="connsiteX7" fmla="*/ 7495 w 3402767"/>
                  <a:gd name="connsiteY7" fmla="*/ 542934 h 2791459"/>
                  <a:gd name="connsiteX8" fmla="*/ 14990 w 3402767"/>
                  <a:gd name="connsiteY8" fmla="*/ 497964 h 2791459"/>
                  <a:gd name="connsiteX9" fmla="*/ 37475 w 3402767"/>
                  <a:gd name="connsiteY9" fmla="*/ 452993 h 2791459"/>
                  <a:gd name="connsiteX10" fmla="*/ 67455 w 3402767"/>
                  <a:gd name="connsiteY10" fmla="*/ 393033 h 2791459"/>
                  <a:gd name="connsiteX11" fmla="*/ 134911 w 3402767"/>
                  <a:gd name="connsiteY11" fmla="*/ 280606 h 2791459"/>
                  <a:gd name="connsiteX12" fmla="*/ 172387 w 3402767"/>
                  <a:gd name="connsiteY12" fmla="*/ 250626 h 2791459"/>
                  <a:gd name="connsiteX13" fmla="*/ 209862 w 3402767"/>
                  <a:gd name="connsiteY13" fmla="*/ 213151 h 2791459"/>
                  <a:gd name="connsiteX14" fmla="*/ 254833 w 3402767"/>
                  <a:gd name="connsiteY14" fmla="*/ 183170 h 2791459"/>
                  <a:gd name="connsiteX15" fmla="*/ 292308 w 3402767"/>
                  <a:gd name="connsiteY15" fmla="*/ 145695 h 2791459"/>
                  <a:gd name="connsiteX16" fmla="*/ 419724 w 3402767"/>
                  <a:gd name="connsiteY16" fmla="*/ 63249 h 2791459"/>
                  <a:gd name="connsiteX17" fmla="*/ 457200 w 3402767"/>
                  <a:gd name="connsiteY17" fmla="*/ 55754 h 2791459"/>
                  <a:gd name="connsiteX18" fmla="*/ 517160 w 3402767"/>
                  <a:gd name="connsiteY18" fmla="*/ 40764 h 2791459"/>
                  <a:gd name="connsiteX19" fmla="*/ 569626 w 3402767"/>
                  <a:gd name="connsiteY19" fmla="*/ 18279 h 2791459"/>
                  <a:gd name="connsiteX20" fmla="*/ 644577 w 3402767"/>
                  <a:gd name="connsiteY20" fmla="*/ 3288 h 2791459"/>
                  <a:gd name="connsiteX21" fmla="*/ 884419 w 3402767"/>
                  <a:gd name="connsiteY21" fmla="*/ 10783 h 2791459"/>
                  <a:gd name="connsiteX22" fmla="*/ 1259174 w 3402767"/>
                  <a:gd name="connsiteY22" fmla="*/ 25774 h 2791459"/>
                  <a:gd name="connsiteX23" fmla="*/ 1341619 w 3402767"/>
                  <a:gd name="connsiteY23" fmla="*/ 55754 h 2791459"/>
                  <a:gd name="connsiteX24" fmla="*/ 1371600 w 3402767"/>
                  <a:gd name="connsiteY24" fmla="*/ 63249 h 2791459"/>
                  <a:gd name="connsiteX25" fmla="*/ 1439055 w 3402767"/>
                  <a:gd name="connsiteY25" fmla="*/ 93229 h 2791459"/>
                  <a:gd name="connsiteX26" fmla="*/ 1588957 w 3402767"/>
                  <a:gd name="connsiteY26" fmla="*/ 145695 h 2791459"/>
                  <a:gd name="connsiteX27" fmla="*/ 1663908 w 3402767"/>
                  <a:gd name="connsiteY27" fmla="*/ 183170 h 2791459"/>
                  <a:gd name="connsiteX28" fmla="*/ 1738859 w 3402767"/>
                  <a:gd name="connsiteY28" fmla="*/ 235636 h 2791459"/>
                  <a:gd name="connsiteX29" fmla="*/ 1813810 w 3402767"/>
                  <a:gd name="connsiteY29" fmla="*/ 295597 h 2791459"/>
                  <a:gd name="connsiteX30" fmla="*/ 1858780 w 3402767"/>
                  <a:gd name="connsiteY30" fmla="*/ 325577 h 2791459"/>
                  <a:gd name="connsiteX31" fmla="*/ 2046157 w 3402767"/>
                  <a:gd name="connsiteY31" fmla="*/ 497964 h 2791459"/>
                  <a:gd name="connsiteX32" fmla="*/ 2106118 w 3402767"/>
                  <a:gd name="connsiteY32" fmla="*/ 557924 h 2791459"/>
                  <a:gd name="connsiteX33" fmla="*/ 2188564 w 3402767"/>
                  <a:gd name="connsiteY33" fmla="*/ 655361 h 2791459"/>
                  <a:gd name="connsiteX34" fmla="*/ 2211049 w 3402767"/>
                  <a:gd name="connsiteY34" fmla="*/ 692836 h 2791459"/>
                  <a:gd name="connsiteX35" fmla="*/ 2233534 w 3402767"/>
                  <a:gd name="connsiteY35" fmla="*/ 707826 h 2791459"/>
                  <a:gd name="connsiteX36" fmla="*/ 2271010 w 3402767"/>
                  <a:gd name="connsiteY36" fmla="*/ 775282 h 2791459"/>
                  <a:gd name="connsiteX37" fmla="*/ 2293495 w 3402767"/>
                  <a:gd name="connsiteY37" fmla="*/ 820252 h 2791459"/>
                  <a:gd name="connsiteX38" fmla="*/ 2315980 w 3402767"/>
                  <a:gd name="connsiteY38" fmla="*/ 842738 h 2791459"/>
                  <a:gd name="connsiteX39" fmla="*/ 2330970 w 3402767"/>
                  <a:gd name="connsiteY39" fmla="*/ 872718 h 2791459"/>
                  <a:gd name="connsiteX40" fmla="*/ 2383436 w 3402767"/>
                  <a:gd name="connsiteY40" fmla="*/ 1015124 h 2791459"/>
                  <a:gd name="connsiteX41" fmla="*/ 2398426 w 3402767"/>
                  <a:gd name="connsiteY41" fmla="*/ 1060095 h 2791459"/>
                  <a:gd name="connsiteX42" fmla="*/ 2428406 w 3402767"/>
                  <a:gd name="connsiteY42" fmla="*/ 1165026 h 2791459"/>
                  <a:gd name="connsiteX43" fmla="*/ 2420911 w 3402767"/>
                  <a:gd name="connsiteY43" fmla="*/ 1472324 h 2791459"/>
                  <a:gd name="connsiteX44" fmla="*/ 2413416 w 3402767"/>
                  <a:gd name="connsiteY44" fmla="*/ 1517295 h 2791459"/>
                  <a:gd name="connsiteX45" fmla="*/ 2375941 w 3402767"/>
                  <a:gd name="connsiteY45" fmla="*/ 1622226 h 2791459"/>
                  <a:gd name="connsiteX46" fmla="*/ 2360951 w 3402767"/>
                  <a:gd name="connsiteY46" fmla="*/ 1674692 h 2791459"/>
                  <a:gd name="connsiteX47" fmla="*/ 2353455 w 3402767"/>
                  <a:gd name="connsiteY47" fmla="*/ 1697177 h 2791459"/>
                  <a:gd name="connsiteX48" fmla="*/ 2368446 w 3402767"/>
                  <a:gd name="connsiteY48" fmla="*/ 1674692 h 2791459"/>
                  <a:gd name="connsiteX49" fmla="*/ 2428406 w 3402767"/>
                  <a:gd name="connsiteY49" fmla="*/ 1622226 h 2791459"/>
                  <a:gd name="connsiteX50" fmla="*/ 2450892 w 3402767"/>
                  <a:gd name="connsiteY50" fmla="*/ 1614731 h 2791459"/>
                  <a:gd name="connsiteX51" fmla="*/ 2540833 w 3402767"/>
                  <a:gd name="connsiteY51" fmla="*/ 1592246 h 2791459"/>
                  <a:gd name="connsiteX52" fmla="*/ 2600793 w 3402767"/>
                  <a:gd name="connsiteY52" fmla="*/ 1584751 h 2791459"/>
                  <a:gd name="connsiteX53" fmla="*/ 2653259 w 3402767"/>
                  <a:gd name="connsiteY53" fmla="*/ 1577256 h 2791459"/>
                  <a:gd name="connsiteX54" fmla="*/ 2908092 w 3402767"/>
                  <a:gd name="connsiteY54" fmla="*/ 1592246 h 2791459"/>
                  <a:gd name="connsiteX55" fmla="*/ 2960557 w 3402767"/>
                  <a:gd name="connsiteY55" fmla="*/ 1607236 h 2791459"/>
                  <a:gd name="connsiteX56" fmla="*/ 2998033 w 3402767"/>
                  <a:gd name="connsiteY56" fmla="*/ 1614731 h 2791459"/>
                  <a:gd name="connsiteX57" fmla="*/ 3028013 w 3402767"/>
                  <a:gd name="connsiteY57" fmla="*/ 1629721 h 2791459"/>
                  <a:gd name="connsiteX58" fmla="*/ 3125449 w 3402767"/>
                  <a:gd name="connsiteY58" fmla="*/ 1682187 h 2791459"/>
                  <a:gd name="connsiteX59" fmla="*/ 3170419 w 3402767"/>
                  <a:gd name="connsiteY59" fmla="*/ 1697177 h 2791459"/>
                  <a:gd name="connsiteX60" fmla="*/ 3267855 w 3402767"/>
                  <a:gd name="connsiteY60" fmla="*/ 1764633 h 2791459"/>
                  <a:gd name="connsiteX61" fmla="*/ 3305331 w 3402767"/>
                  <a:gd name="connsiteY61" fmla="*/ 1794613 h 2791459"/>
                  <a:gd name="connsiteX62" fmla="*/ 3335311 w 3402767"/>
                  <a:gd name="connsiteY62" fmla="*/ 1847079 h 2791459"/>
                  <a:gd name="connsiteX63" fmla="*/ 3342806 w 3402767"/>
                  <a:gd name="connsiteY63" fmla="*/ 1877059 h 2791459"/>
                  <a:gd name="connsiteX64" fmla="*/ 3365292 w 3402767"/>
                  <a:gd name="connsiteY64" fmla="*/ 1922029 h 2791459"/>
                  <a:gd name="connsiteX65" fmla="*/ 3372787 w 3402767"/>
                  <a:gd name="connsiteY65" fmla="*/ 1952010 h 2791459"/>
                  <a:gd name="connsiteX66" fmla="*/ 3387777 w 3402767"/>
                  <a:gd name="connsiteY66" fmla="*/ 1989485 h 2791459"/>
                  <a:gd name="connsiteX67" fmla="*/ 3395272 w 3402767"/>
                  <a:gd name="connsiteY67" fmla="*/ 2041951 h 2791459"/>
                  <a:gd name="connsiteX68" fmla="*/ 3402767 w 3402767"/>
                  <a:gd name="connsiteY68" fmla="*/ 2071931 h 2791459"/>
                  <a:gd name="connsiteX69" fmla="*/ 3395272 w 3402767"/>
                  <a:gd name="connsiteY69" fmla="*/ 2259308 h 2791459"/>
                  <a:gd name="connsiteX70" fmla="*/ 3372787 w 3402767"/>
                  <a:gd name="connsiteY70" fmla="*/ 2334259 h 2791459"/>
                  <a:gd name="connsiteX71" fmla="*/ 3320321 w 3402767"/>
                  <a:gd name="connsiteY71" fmla="*/ 2424200 h 2791459"/>
                  <a:gd name="connsiteX72" fmla="*/ 3282846 w 3402767"/>
                  <a:gd name="connsiteY72" fmla="*/ 2499151 h 2791459"/>
                  <a:gd name="connsiteX73" fmla="*/ 3275351 w 3402767"/>
                  <a:gd name="connsiteY73" fmla="*/ 2521636 h 2791459"/>
                  <a:gd name="connsiteX74" fmla="*/ 3237875 w 3402767"/>
                  <a:gd name="connsiteY74" fmla="*/ 2596587 h 2791459"/>
                  <a:gd name="connsiteX75" fmla="*/ 3222885 w 3402767"/>
                  <a:gd name="connsiteY75" fmla="*/ 2626567 h 2791459"/>
                  <a:gd name="connsiteX76" fmla="*/ 3200400 w 3402767"/>
                  <a:gd name="connsiteY76" fmla="*/ 2649052 h 2791459"/>
                  <a:gd name="connsiteX77" fmla="*/ 3132944 w 3402767"/>
                  <a:gd name="connsiteY77" fmla="*/ 2724003 h 2791459"/>
                  <a:gd name="connsiteX78" fmla="*/ 3050498 w 3402767"/>
                  <a:gd name="connsiteY78" fmla="*/ 2753983 h 2791459"/>
                  <a:gd name="connsiteX79" fmla="*/ 2975547 w 3402767"/>
                  <a:gd name="connsiteY79" fmla="*/ 2768974 h 2791459"/>
                  <a:gd name="connsiteX80" fmla="*/ 2953062 w 3402767"/>
                  <a:gd name="connsiteY80" fmla="*/ 2776469 h 2791459"/>
                  <a:gd name="connsiteX81" fmla="*/ 2945567 w 3402767"/>
                  <a:gd name="connsiteY81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09862 w 3402767"/>
                  <a:gd name="connsiteY12" fmla="*/ 213151 h 2791459"/>
                  <a:gd name="connsiteX13" fmla="*/ 254833 w 3402767"/>
                  <a:gd name="connsiteY13" fmla="*/ 183170 h 2791459"/>
                  <a:gd name="connsiteX14" fmla="*/ 292308 w 3402767"/>
                  <a:gd name="connsiteY14" fmla="*/ 145695 h 2791459"/>
                  <a:gd name="connsiteX15" fmla="*/ 419724 w 3402767"/>
                  <a:gd name="connsiteY15" fmla="*/ 63249 h 2791459"/>
                  <a:gd name="connsiteX16" fmla="*/ 457200 w 3402767"/>
                  <a:gd name="connsiteY16" fmla="*/ 55754 h 2791459"/>
                  <a:gd name="connsiteX17" fmla="*/ 517160 w 3402767"/>
                  <a:gd name="connsiteY17" fmla="*/ 40764 h 2791459"/>
                  <a:gd name="connsiteX18" fmla="*/ 569626 w 3402767"/>
                  <a:gd name="connsiteY18" fmla="*/ 18279 h 2791459"/>
                  <a:gd name="connsiteX19" fmla="*/ 644577 w 3402767"/>
                  <a:gd name="connsiteY19" fmla="*/ 3288 h 2791459"/>
                  <a:gd name="connsiteX20" fmla="*/ 884419 w 3402767"/>
                  <a:gd name="connsiteY20" fmla="*/ 10783 h 2791459"/>
                  <a:gd name="connsiteX21" fmla="*/ 1259174 w 3402767"/>
                  <a:gd name="connsiteY21" fmla="*/ 25774 h 2791459"/>
                  <a:gd name="connsiteX22" fmla="*/ 1341619 w 3402767"/>
                  <a:gd name="connsiteY22" fmla="*/ 55754 h 2791459"/>
                  <a:gd name="connsiteX23" fmla="*/ 1371600 w 3402767"/>
                  <a:gd name="connsiteY23" fmla="*/ 63249 h 2791459"/>
                  <a:gd name="connsiteX24" fmla="*/ 1439055 w 3402767"/>
                  <a:gd name="connsiteY24" fmla="*/ 93229 h 2791459"/>
                  <a:gd name="connsiteX25" fmla="*/ 1588957 w 3402767"/>
                  <a:gd name="connsiteY25" fmla="*/ 145695 h 2791459"/>
                  <a:gd name="connsiteX26" fmla="*/ 1663908 w 3402767"/>
                  <a:gd name="connsiteY26" fmla="*/ 183170 h 2791459"/>
                  <a:gd name="connsiteX27" fmla="*/ 1738859 w 3402767"/>
                  <a:gd name="connsiteY27" fmla="*/ 235636 h 2791459"/>
                  <a:gd name="connsiteX28" fmla="*/ 1813810 w 3402767"/>
                  <a:gd name="connsiteY28" fmla="*/ 295597 h 2791459"/>
                  <a:gd name="connsiteX29" fmla="*/ 1858780 w 3402767"/>
                  <a:gd name="connsiteY29" fmla="*/ 325577 h 2791459"/>
                  <a:gd name="connsiteX30" fmla="*/ 2046157 w 3402767"/>
                  <a:gd name="connsiteY30" fmla="*/ 497964 h 2791459"/>
                  <a:gd name="connsiteX31" fmla="*/ 2106118 w 3402767"/>
                  <a:gd name="connsiteY31" fmla="*/ 557924 h 2791459"/>
                  <a:gd name="connsiteX32" fmla="*/ 2188564 w 3402767"/>
                  <a:gd name="connsiteY32" fmla="*/ 655361 h 2791459"/>
                  <a:gd name="connsiteX33" fmla="*/ 2211049 w 3402767"/>
                  <a:gd name="connsiteY33" fmla="*/ 692836 h 2791459"/>
                  <a:gd name="connsiteX34" fmla="*/ 2233534 w 3402767"/>
                  <a:gd name="connsiteY34" fmla="*/ 707826 h 2791459"/>
                  <a:gd name="connsiteX35" fmla="*/ 2271010 w 3402767"/>
                  <a:gd name="connsiteY35" fmla="*/ 775282 h 2791459"/>
                  <a:gd name="connsiteX36" fmla="*/ 2293495 w 3402767"/>
                  <a:gd name="connsiteY36" fmla="*/ 820252 h 2791459"/>
                  <a:gd name="connsiteX37" fmla="*/ 2315980 w 3402767"/>
                  <a:gd name="connsiteY37" fmla="*/ 842738 h 2791459"/>
                  <a:gd name="connsiteX38" fmla="*/ 2330970 w 3402767"/>
                  <a:gd name="connsiteY38" fmla="*/ 872718 h 2791459"/>
                  <a:gd name="connsiteX39" fmla="*/ 2383436 w 3402767"/>
                  <a:gd name="connsiteY39" fmla="*/ 1015124 h 2791459"/>
                  <a:gd name="connsiteX40" fmla="*/ 2398426 w 3402767"/>
                  <a:gd name="connsiteY40" fmla="*/ 1060095 h 2791459"/>
                  <a:gd name="connsiteX41" fmla="*/ 2428406 w 3402767"/>
                  <a:gd name="connsiteY41" fmla="*/ 1165026 h 2791459"/>
                  <a:gd name="connsiteX42" fmla="*/ 2420911 w 3402767"/>
                  <a:gd name="connsiteY42" fmla="*/ 1472324 h 2791459"/>
                  <a:gd name="connsiteX43" fmla="*/ 2413416 w 3402767"/>
                  <a:gd name="connsiteY43" fmla="*/ 1517295 h 2791459"/>
                  <a:gd name="connsiteX44" fmla="*/ 2375941 w 3402767"/>
                  <a:gd name="connsiteY44" fmla="*/ 1622226 h 2791459"/>
                  <a:gd name="connsiteX45" fmla="*/ 2360951 w 3402767"/>
                  <a:gd name="connsiteY45" fmla="*/ 1674692 h 2791459"/>
                  <a:gd name="connsiteX46" fmla="*/ 2353455 w 3402767"/>
                  <a:gd name="connsiteY46" fmla="*/ 1697177 h 2791459"/>
                  <a:gd name="connsiteX47" fmla="*/ 2368446 w 3402767"/>
                  <a:gd name="connsiteY47" fmla="*/ 1674692 h 2791459"/>
                  <a:gd name="connsiteX48" fmla="*/ 2428406 w 3402767"/>
                  <a:gd name="connsiteY48" fmla="*/ 1622226 h 2791459"/>
                  <a:gd name="connsiteX49" fmla="*/ 2450892 w 3402767"/>
                  <a:gd name="connsiteY49" fmla="*/ 1614731 h 2791459"/>
                  <a:gd name="connsiteX50" fmla="*/ 2540833 w 3402767"/>
                  <a:gd name="connsiteY50" fmla="*/ 1592246 h 2791459"/>
                  <a:gd name="connsiteX51" fmla="*/ 2600793 w 3402767"/>
                  <a:gd name="connsiteY51" fmla="*/ 1584751 h 2791459"/>
                  <a:gd name="connsiteX52" fmla="*/ 2653259 w 3402767"/>
                  <a:gd name="connsiteY52" fmla="*/ 1577256 h 2791459"/>
                  <a:gd name="connsiteX53" fmla="*/ 2908092 w 3402767"/>
                  <a:gd name="connsiteY53" fmla="*/ 1592246 h 2791459"/>
                  <a:gd name="connsiteX54" fmla="*/ 2960557 w 3402767"/>
                  <a:gd name="connsiteY54" fmla="*/ 1607236 h 2791459"/>
                  <a:gd name="connsiteX55" fmla="*/ 2998033 w 3402767"/>
                  <a:gd name="connsiteY55" fmla="*/ 1614731 h 2791459"/>
                  <a:gd name="connsiteX56" fmla="*/ 3028013 w 3402767"/>
                  <a:gd name="connsiteY56" fmla="*/ 1629721 h 2791459"/>
                  <a:gd name="connsiteX57" fmla="*/ 3125449 w 3402767"/>
                  <a:gd name="connsiteY57" fmla="*/ 1682187 h 2791459"/>
                  <a:gd name="connsiteX58" fmla="*/ 3170419 w 3402767"/>
                  <a:gd name="connsiteY58" fmla="*/ 1697177 h 2791459"/>
                  <a:gd name="connsiteX59" fmla="*/ 3267855 w 3402767"/>
                  <a:gd name="connsiteY59" fmla="*/ 1764633 h 2791459"/>
                  <a:gd name="connsiteX60" fmla="*/ 3305331 w 3402767"/>
                  <a:gd name="connsiteY60" fmla="*/ 1794613 h 2791459"/>
                  <a:gd name="connsiteX61" fmla="*/ 3335311 w 3402767"/>
                  <a:gd name="connsiteY61" fmla="*/ 1847079 h 2791459"/>
                  <a:gd name="connsiteX62" fmla="*/ 3342806 w 3402767"/>
                  <a:gd name="connsiteY62" fmla="*/ 1877059 h 2791459"/>
                  <a:gd name="connsiteX63" fmla="*/ 3365292 w 3402767"/>
                  <a:gd name="connsiteY63" fmla="*/ 1922029 h 2791459"/>
                  <a:gd name="connsiteX64" fmla="*/ 3372787 w 3402767"/>
                  <a:gd name="connsiteY64" fmla="*/ 1952010 h 2791459"/>
                  <a:gd name="connsiteX65" fmla="*/ 3387777 w 3402767"/>
                  <a:gd name="connsiteY65" fmla="*/ 1989485 h 2791459"/>
                  <a:gd name="connsiteX66" fmla="*/ 3395272 w 3402767"/>
                  <a:gd name="connsiteY66" fmla="*/ 2041951 h 2791459"/>
                  <a:gd name="connsiteX67" fmla="*/ 3402767 w 3402767"/>
                  <a:gd name="connsiteY67" fmla="*/ 2071931 h 2791459"/>
                  <a:gd name="connsiteX68" fmla="*/ 3395272 w 3402767"/>
                  <a:gd name="connsiteY68" fmla="*/ 2259308 h 2791459"/>
                  <a:gd name="connsiteX69" fmla="*/ 3372787 w 3402767"/>
                  <a:gd name="connsiteY69" fmla="*/ 2334259 h 2791459"/>
                  <a:gd name="connsiteX70" fmla="*/ 3320321 w 3402767"/>
                  <a:gd name="connsiteY70" fmla="*/ 2424200 h 2791459"/>
                  <a:gd name="connsiteX71" fmla="*/ 3282846 w 3402767"/>
                  <a:gd name="connsiteY71" fmla="*/ 2499151 h 2791459"/>
                  <a:gd name="connsiteX72" fmla="*/ 3275351 w 3402767"/>
                  <a:gd name="connsiteY72" fmla="*/ 2521636 h 2791459"/>
                  <a:gd name="connsiteX73" fmla="*/ 3237875 w 3402767"/>
                  <a:gd name="connsiteY73" fmla="*/ 2596587 h 2791459"/>
                  <a:gd name="connsiteX74" fmla="*/ 3222885 w 3402767"/>
                  <a:gd name="connsiteY74" fmla="*/ 2626567 h 2791459"/>
                  <a:gd name="connsiteX75" fmla="*/ 3200400 w 3402767"/>
                  <a:gd name="connsiteY75" fmla="*/ 2649052 h 2791459"/>
                  <a:gd name="connsiteX76" fmla="*/ 3132944 w 3402767"/>
                  <a:gd name="connsiteY76" fmla="*/ 2724003 h 2791459"/>
                  <a:gd name="connsiteX77" fmla="*/ 3050498 w 3402767"/>
                  <a:gd name="connsiteY77" fmla="*/ 2753983 h 2791459"/>
                  <a:gd name="connsiteX78" fmla="*/ 2975547 w 3402767"/>
                  <a:gd name="connsiteY78" fmla="*/ 2768974 h 2791459"/>
                  <a:gd name="connsiteX79" fmla="*/ 2953062 w 3402767"/>
                  <a:gd name="connsiteY79" fmla="*/ 2776469 h 2791459"/>
                  <a:gd name="connsiteX80" fmla="*/ 2945567 w 3402767"/>
                  <a:gd name="connsiteY80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292308 w 3402767"/>
                  <a:gd name="connsiteY13" fmla="*/ 145695 h 2791459"/>
                  <a:gd name="connsiteX14" fmla="*/ 419724 w 3402767"/>
                  <a:gd name="connsiteY14" fmla="*/ 63249 h 2791459"/>
                  <a:gd name="connsiteX15" fmla="*/ 457200 w 3402767"/>
                  <a:gd name="connsiteY15" fmla="*/ 55754 h 2791459"/>
                  <a:gd name="connsiteX16" fmla="*/ 517160 w 3402767"/>
                  <a:gd name="connsiteY16" fmla="*/ 40764 h 2791459"/>
                  <a:gd name="connsiteX17" fmla="*/ 569626 w 3402767"/>
                  <a:gd name="connsiteY17" fmla="*/ 18279 h 2791459"/>
                  <a:gd name="connsiteX18" fmla="*/ 644577 w 3402767"/>
                  <a:gd name="connsiteY18" fmla="*/ 3288 h 2791459"/>
                  <a:gd name="connsiteX19" fmla="*/ 884419 w 3402767"/>
                  <a:gd name="connsiteY19" fmla="*/ 10783 h 2791459"/>
                  <a:gd name="connsiteX20" fmla="*/ 1259174 w 3402767"/>
                  <a:gd name="connsiteY20" fmla="*/ 25774 h 2791459"/>
                  <a:gd name="connsiteX21" fmla="*/ 1341619 w 3402767"/>
                  <a:gd name="connsiteY21" fmla="*/ 55754 h 2791459"/>
                  <a:gd name="connsiteX22" fmla="*/ 1371600 w 3402767"/>
                  <a:gd name="connsiteY22" fmla="*/ 63249 h 2791459"/>
                  <a:gd name="connsiteX23" fmla="*/ 1439055 w 3402767"/>
                  <a:gd name="connsiteY23" fmla="*/ 93229 h 2791459"/>
                  <a:gd name="connsiteX24" fmla="*/ 1588957 w 3402767"/>
                  <a:gd name="connsiteY24" fmla="*/ 145695 h 2791459"/>
                  <a:gd name="connsiteX25" fmla="*/ 1663908 w 3402767"/>
                  <a:gd name="connsiteY25" fmla="*/ 183170 h 2791459"/>
                  <a:gd name="connsiteX26" fmla="*/ 1738859 w 3402767"/>
                  <a:gd name="connsiteY26" fmla="*/ 235636 h 2791459"/>
                  <a:gd name="connsiteX27" fmla="*/ 1813810 w 3402767"/>
                  <a:gd name="connsiteY27" fmla="*/ 295597 h 2791459"/>
                  <a:gd name="connsiteX28" fmla="*/ 1858780 w 3402767"/>
                  <a:gd name="connsiteY28" fmla="*/ 325577 h 2791459"/>
                  <a:gd name="connsiteX29" fmla="*/ 2046157 w 3402767"/>
                  <a:gd name="connsiteY29" fmla="*/ 497964 h 2791459"/>
                  <a:gd name="connsiteX30" fmla="*/ 2106118 w 3402767"/>
                  <a:gd name="connsiteY30" fmla="*/ 557924 h 2791459"/>
                  <a:gd name="connsiteX31" fmla="*/ 2188564 w 3402767"/>
                  <a:gd name="connsiteY31" fmla="*/ 655361 h 2791459"/>
                  <a:gd name="connsiteX32" fmla="*/ 2211049 w 3402767"/>
                  <a:gd name="connsiteY32" fmla="*/ 692836 h 2791459"/>
                  <a:gd name="connsiteX33" fmla="*/ 2233534 w 3402767"/>
                  <a:gd name="connsiteY33" fmla="*/ 707826 h 2791459"/>
                  <a:gd name="connsiteX34" fmla="*/ 2271010 w 3402767"/>
                  <a:gd name="connsiteY34" fmla="*/ 775282 h 2791459"/>
                  <a:gd name="connsiteX35" fmla="*/ 2293495 w 3402767"/>
                  <a:gd name="connsiteY35" fmla="*/ 820252 h 2791459"/>
                  <a:gd name="connsiteX36" fmla="*/ 2315980 w 3402767"/>
                  <a:gd name="connsiteY36" fmla="*/ 842738 h 2791459"/>
                  <a:gd name="connsiteX37" fmla="*/ 2330970 w 3402767"/>
                  <a:gd name="connsiteY37" fmla="*/ 872718 h 2791459"/>
                  <a:gd name="connsiteX38" fmla="*/ 2383436 w 3402767"/>
                  <a:gd name="connsiteY38" fmla="*/ 1015124 h 2791459"/>
                  <a:gd name="connsiteX39" fmla="*/ 2398426 w 3402767"/>
                  <a:gd name="connsiteY39" fmla="*/ 1060095 h 2791459"/>
                  <a:gd name="connsiteX40" fmla="*/ 2428406 w 3402767"/>
                  <a:gd name="connsiteY40" fmla="*/ 1165026 h 2791459"/>
                  <a:gd name="connsiteX41" fmla="*/ 2420911 w 3402767"/>
                  <a:gd name="connsiteY41" fmla="*/ 1472324 h 2791459"/>
                  <a:gd name="connsiteX42" fmla="*/ 2413416 w 3402767"/>
                  <a:gd name="connsiteY42" fmla="*/ 1517295 h 2791459"/>
                  <a:gd name="connsiteX43" fmla="*/ 2375941 w 3402767"/>
                  <a:gd name="connsiteY43" fmla="*/ 1622226 h 2791459"/>
                  <a:gd name="connsiteX44" fmla="*/ 2360951 w 3402767"/>
                  <a:gd name="connsiteY44" fmla="*/ 1674692 h 2791459"/>
                  <a:gd name="connsiteX45" fmla="*/ 2353455 w 3402767"/>
                  <a:gd name="connsiteY45" fmla="*/ 1697177 h 2791459"/>
                  <a:gd name="connsiteX46" fmla="*/ 2368446 w 3402767"/>
                  <a:gd name="connsiteY46" fmla="*/ 1674692 h 2791459"/>
                  <a:gd name="connsiteX47" fmla="*/ 2428406 w 3402767"/>
                  <a:gd name="connsiteY47" fmla="*/ 1622226 h 2791459"/>
                  <a:gd name="connsiteX48" fmla="*/ 2450892 w 3402767"/>
                  <a:gd name="connsiteY48" fmla="*/ 1614731 h 2791459"/>
                  <a:gd name="connsiteX49" fmla="*/ 2540833 w 3402767"/>
                  <a:gd name="connsiteY49" fmla="*/ 1592246 h 2791459"/>
                  <a:gd name="connsiteX50" fmla="*/ 2600793 w 3402767"/>
                  <a:gd name="connsiteY50" fmla="*/ 1584751 h 2791459"/>
                  <a:gd name="connsiteX51" fmla="*/ 2653259 w 3402767"/>
                  <a:gd name="connsiteY51" fmla="*/ 1577256 h 2791459"/>
                  <a:gd name="connsiteX52" fmla="*/ 2908092 w 3402767"/>
                  <a:gd name="connsiteY52" fmla="*/ 1592246 h 2791459"/>
                  <a:gd name="connsiteX53" fmla="*/ 2960557 w 3402767"/>
                  <a:gd name="connsiteY53" fmla="*/ 1607236 h 2791459"/>
                  <a:gd name="connsiteX54" fmla="*/ 2998033 w 3402767"/>
                  <a:gd name="connsiteY54" fmla="*/ 1614731 h 2791459"/>
                  <a:gd name="connsiteX55" fmla="*/ 3028013 w 3402767"/>
                  <a:gd name="connsiteY55" fmla="*/ 1629721 h 2791459"/>
                  <a:gd name="connsiteX56" fmla="*/ 3125449 w 3402767"/>
                  <a:gd name="connsiteY56" fmla="*/ 1682187 h 2791459"/>
                  <a:gd name="connsiteX57" fmla="*/ 3170419 w 3402767"/>
                  <a:gd name="connsiteY57" fmla="*/ 1697177 h 2791459"/>
                  <a:gd name="connsiteX58" fmla="*/ 3267855 w 3402767"/>
                  <a:gd name="connsiteY58" fmla="*/ 1764633 h 2791459"/>
                  <a:gd name="connsiteX59" fmla="*/ 3305331 w 3402767"/>
                  <a:gd name="connsiteY59" fmla="*/ 1794613 h 2791459"/>
                  <a:gd name="connsiteX60" fmla="*/ 3335311 w 3402767"/>
                  <a:gd name="connsiteY60" fmla="*/ 1847079 h 2791459"/>
                  <a:gd name="connsiteX61" fmla="*/ 3342806 w 3402767"/>
                  <a:gd name="connsiteY61" fmla="*/ 1877059 h 2791459"/>
                  <a:gd name="connsiteX62" fmla="*/ 3365292 w 3402767"/>
                  <a:gd name="connsiteY62" fmla="*/ 1922029 h 2791459"/>
                  <a:gd name="connsiteX63" fmla="*/ 3372787 w 3402767"/>
                  <a:gd name="connsiteY63" fmla="*/ 1952010 h 2791459"/>
                  <a:gd name="connsiteX64" fmla="*/ 3387777 w 3402767"/>
                  <a:gd name="connsiteY64" fmla="*/ 1989485 h 2791459"/>
                  <a:gd name="connsiteX65" fmla="*/ 3395272 w 3402767"/>
                  <a:gd name="connsiteY65" fmla="*/ 2041951 h 2791459"/>
                  <a:gd name="connsiteX66" fmla="*/ 3402767 w 3402767"/>
                  <a:gd name="connsiteY66" fmla="*/ 2071931 h 2791459"/>
                  <a:gd name="connsiteX67" fmla="*/ 3395272 w 3402767"/>
                  <a:gd name="connsiteY67" fmla="*/ 2259308 h 2791459"/>
                  <a:gd name="connsiteX68" fmla="*/ 3372787 w 3402767"/>
                  <a:gd name="connsiteY68" fmla="*/ 2334259 h 2791459"/>
                  <a:gd name="connsiteX69" fmla="*/ 3320321 w 3402767"/>
                  <a:gd name="connsiteY69" fmla="*/ 2424200 h 2791459"/>
                  <a:gd name="connsiteX70" fmla="*/ 3282846 w 3402767"/>
                  <a:gd name="connsiteY70" fmla="*/ 2499151 h 2791459"/>
                  <a:gd name="connsiteX71" fmla="*/ 3275351 w 3402767"/>
                  <a:gd name="connsiteY71" fmla="*/ 2521636 h 2791459"/>
                  <a:gd name="connsiteX72" fmla="*/ 3237875 w 3402767"/>
                  <a:gd name="connsiteY72" fmla="*/ 2596587 h 2791459"/>
                  <a:gd name="connsiteX73" fmla="*/ 3222885 w 3402767"/>
                  <a:gd name="connsiteY73" fmla="*/ 2626567 h 2791459"/>
                  <a:gd name="connsiteX74" fmla="*/ 3200400 w 3402767"/>
                  <a:gd name="connsiteY74" fmla="*/ 2649052 h 2791459"/>
                  <a:gd name="connsiteX75" fmla="*/ 3132944 w 3402767"/>
                  <a:gd name="connsiteY75" fmla="*/ 2724003 h 2791459"/>
                  <a:gd name="connsiteX76" fmla="*/ 3050498 w 3402767"/>
                  <a:gd name="connsiteY76" fmla="*/ 2753983 h 2791459"/>
                  <a:gd name="connsiteX77" fmla="*/ 2975547 w 3402767"/>
                  <a:gd name="connsiteY77" fmla="*/ 2768974 h 2791459"/>
                  <a:gd name="connsiteX78" fmla="*/ 2953062 w 3402767"/>
                  <a:gd name="connsiteY78" fmla="*/ 2776469 h 2791459"/>
                  <a:gd name="connsiteX79" fmla="*/ 2945567 w 3402767"/>
                  <a:gd name="connsiteY79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419724 w 3402767"/>
                  <a:gd name="connsiteY13" fmla="*/ 63249 h 2791459"/>
                  <a:gd name="connsiteX14" fmla="*/ 457200 w 3402767"/>
                  <a:gd name="connsiteY14" fmla="*/ 55754 h 2791459"/>
                  <a:gd name="connsiteX15" fmla="*/ 517160 w 3402767"/>
                  <a:gd name="connsiteY15" fmla="*/ 40764 h 2791459"/>
                  <a:gd name="connsiteX16" fmla="*/ 569626 w 3402767"/>
                  <a:gd name="connsiteY16" fmla="*/ 18279 h 2791459"/>
                  <a:gd name="connsiteX17" fmla="*/ 644577 w 3402767"/>
                  <a:gd name="connsiteY17" fmla="*/ 3288 h 2791459"/>
                  <a:gd name="connsiteX18" fmla="*/ 884419 w 3402767"/>
                  <a:gd name="connsiteY18" fmla="*/ 10783 h 2791459"/>
                  <a:gd name="connsiteX19" fmla="*/ 1259174 w 3402767"/>
                  <a:gd name="connsiteY19" fmla="*/ 25774 h 2791459"/>
                  <a:gd name="connsiteX20" fmla="*/ 1341619 w 3402767"/>
                  <a:gd name="connsiteY20" fmla="*/ 55754 h 2791459"/>
                  <a:gd name="connsiteX21" fmla="*/ 1371600 w 3402767"/>
                  <a:gd name="connsiteY21" fmla="*/ 63249 h 2791459"/>
                  <a:gd name="connsiteX22" fmla="*/ 1439055 w 3402767"/>
                  <a:gd name="connsiteY22" fmla="*/ 93229 h 2791459"/>
                  <a:gd name="connsiteX23" fmla="*/ 1588957 w 3402767"/>
                  <a:gd name="connsiteY23" fmla="*/ 145695 h 2791459"/>
                  <a:gd name="connsiteX24" fmla="*/ 1663908 w 3402767"/>
                  <a:gd name="connsiteY24" fmla="*/ 183170 h 2791459"/>
                  <a:gd name="connsiteX25" fmla="*/ 1738859 w 3402767"/>
                  <a:gd name="connsiteY25" fmla="*/ 235636 h 2791459"/>
                  <a:gd name="connsiteX26" fmla="*/ 1813810 w 3402767"/>
                  <a:gd name="connsiteY26" fmla="*/ 295597 h 2791459"/>
                  <a:gd name="connsiteX27" fmla="*/ 1858780 w 3402767"/>
                  <a:gd name="connsiteY27" fmla="*/ 325577 h 2791459"/>
                  <a:gd name="connsiteX28" fmla="*/ 2046157 w 3402767"/>
                  <a:gd name="connsiteY28" fmla="*/ 497964 h 2791459"/>
                  <a:gd name="connsiteX29" fmla="*/ 2106118 w 3402767"/>
                  <a:gd name="connsiteY29" fmla="*/ 557924 h 2791459"/>
                  <a:gd name="connsiteX30" fmla="*/ 2188564 w 3402767"/>
                  <a:gd name="connsiteY30" fmla="*/ 655361 h 2791459"/>
                  <a:gd name="connsiteX31" fmla="*/ 2211049 w 3402767"/>
                  <a:gd name="connsiteY31" fmla="*/ 692836 h 2791459"/>
                  <a:gd name="connsiteX32" fmla="*/ 2233534 w 3402767"/>
                  <a:gd name="connsiteY32" fmla="*/ 707826 h 2791459"/>
                  <a:gd name="connsiteX33" fmla="*/ 2271010 w 3402767"/>
                  <a:gd name="connsiteY33" fmla="*/ 775282 h 2791459"/>
                  <a:gd name="connsiteX34" fmla="*/ 2293495 w 3402767"/>
                  <a:gd name="connsiteY34" fmla="*/ 820252 h 2791459"/>
                  <a:gd name="connsiteX35" fmla="*/ 2315980 w 3402767"/>
                  <a:gd name="connsiteY35" fmla="*/ 842738 h 2791459"/>
                  <a:gd name="connsiteX36" fmla="*/ 2330970 w 3402767"/>
                  <a:gd name="connsiteY36" fmla="*/ 872718 h 2791459"/>
                  <a:gd name="connsiteX37" fmla="*/ 2383436 w 3402767"/>
                  <a:gd name="connsiteY37" fmla="*/ 1015124 h 2791459"/>
                  <a:gd name="connsiteX38" fmla="*/ 2398426 w 3402767"/>
                  <a:gd name="connsiteY38" fmla="*/ 1060095 h 2791459"/>
                  <a:gd name="connsiteX39" fmla="*/ 2428406 w 3402767"/>
                  <a:gd name="connsiteY39" fmla="*/ 1165026 h 2791459"/>
                  <a:gd name="connsiteX40" fmla="*/ 2420911 w 3402767"/>
                  <a:gd name="connsiteY40" fmla="*/ 1472324 h 2791459"/>
                  <a:gd name="connsiteX41" fmla="*/ 2413416 w 3402767"/>
                  <a:gd name="connsiteY41" fmla="*/ 1517295 h 2791459"/>
                  <a:gd name="connsiteX42" fmla="*/ 2375941 w 3402767"/>
                  <a:gd name="connsiteY42" fmla="*/ 1622226 h 2791459"/>
                  <a:gd name="connsiteX43" fmla="*/ 2360951 w 3402767"/>
                  <a:gd name="connsiteY43" fmla="*/ 1674692 h 2791459"/>
                  <a:gd name="connsiteX44" fmla="*/ 2353455 w 3402767"/>
                  <a:gd name="connsiteY44" fmla="*/ 1697177 h 2791459"/>
                  <a:gd name="connsiteX45" fmla="*/ 2368446 w 3402767"/>
                  <a:gd name="connsiteY45" fmla="*/ 1674692 h 2791459"/>
                  <a:gd name="connsiteX46" fmla="*/ 2428406 w 3402767"/>
                  <a:gd name="connsiteY46" fmla="*/ 1622226 h 2791459"/>
                  <a:gd name="connsiteX47" fmla="*/ 2450892 w 3402767"/>
                  <a:gd name="connsiteY47" fmla="*/ 1614731 h 2791459"/>
                  <a:gd name="connsiteX48" fmla="*/ 2540833 w 3402767"/>
                  <a:gd name="connsiteY48" fmla="*/ 1592246 h 2791459"/>
                  <a:gd name="connsiteX49" fmla="*/ 2600793 w 3402767"/>
                  <a:gd name="connsiteY49" fmla="*/ 1584751 h 2791459"/>
                  <a:gd name="connsiteX50" fmla="*/ 2653259 w 3402767"/>
                  <a:gd name="connsiteY50" fmla="*/ 1577256 h 2791459"/>
                  <a:gd name="connsiteX51" fmla="*/ 2908092 w 3402767"/>
                  <a:gd name="connsiteY51" fmla="*/ 1592246 h 2791459"/>
                  <a:gd name="connsiteX52" fmla="*/ 2960557 w 3402767"/>
                  <a:gd name="connsiteY52" fmla="*/ 1607236 h 2791459"/>
                  <a:gd name="connsiteX53" fmla="*/ 2998033 w 3402767"/>
                  <a:gd name="connsiteY53" fmla="*/ 1614731 h 2791459"/>
                  <a:gd name="connsiteX54" fmla="*/ 3028013 w 3402767"/>
                  <a:gd name="connsiteY54" fmla="*/ 1629721 h 2791459"/>
                  <a:gd name="connsiteX55" fmla="*/ 3125449 w 3402767"/>
                  <a:gd name="connsiteY55" fmla="*/ 1682187 h 2791459"/>
                  <a:gd name="connsiteX56" fmla="*/ 3170419 w 3402767"/>
                  <a:gd name="connsiteY56" fmla="*/ 1697177 h 2791459"/>
                  <a:gd name="connsiteX57" fmla="*/ 3267855 w 3402767"/>
                  <a:gd name="connsiteY57" fmla="*/ 1764633 h 2791459"/>
                  <a:gd name="connsiteX58" fmla="*/ 3305331 w 3402767"/>
                  <a:gd name="connsiteY58" fmla="*/ 1794613 h 2791459"/>
                  <a:gd name="connsiteX59" fmla="*/ 3335311 w 3402767"/>
                  <a:gd name="connsiteY59" fmla="*/ 1847079 h 2791459"/>
                  <a:gd name="connsiteX60" fmla="*/ 3342806 w 3402767"/>
                  <a:gd name="connsiteY60" fmla="*/ 1877059 h 2791459"/>
                  <a:gd name="connsiteX61" fmla="*/ 3365292 w 3402767"/>
                  <a:gd name="connsiteY61" fmla="*/ 1922029 h 2791459"/>
                  <a:gd name="connsiteX62" fmla="*/ 3372787 w 3402767"/>
                  <a:gd name="connsiteY62" fmla="*/ 1952010 h 2791459"/>
                  <a:gd name="connsiteX63" fmla="*/ 3387777 w 3402767"/>
                  <a:gd name="connsiteY63" fmla="*/ 1989485 h 2791459"/>
                  <a:gd name="connsiteX64" fmla="*/ 3395272 w 3402767"/>
                  <a:gd name="connsiteY64" fmla="*/ 2041951 h 2791459"/>
                  <a:gd name="connsiteX65" fmla="*/ 3402767 w 3402767"/>
                  <a:gd name="connsiteY65" fmla="*/ 2071931 h 2791459"/>
                  <a:gd name="connsiteX66" fmla="*/ 3395272 w 3402767"/>
                  <a:gd name="connsiteY66" fmla="*/ 2259308 h 2791459"/>
                  <a:gd name="connsiteX67" fmla="*/ 3372787 w 3402767"/>
                  <a:gd name="connsiteY67" fmla="*/ 2334259 h 2791459"/>
                  <a:gd name="connsiteX68" fmla="*/ 3320321 w 3402767"/>
                  <a:gd name="connsiteY68" fmla="*/ 2424200 h 2791459"/>
                  <a:gd name="connsiteX69" fmla="*/ 3282846 w 3402767"/>
                  <a:gd name="connsiteY69" fmla="*/ 2499151 h 2791459"/>
                  <a:gd name="connsiteX70" fmla="*/ 3275351 w 3402767"/>
                  <a:gd name="connsiteY70" fmla="*/ 2521636 h 2791459"/>
                  <a:gd name="connsiteX71" fmla="*/ 3237875 w 3402767"/>
                  <a:gd name="connsiteY71" fmla="*/ 2596587 h 2791459"/>
                  <a:gd name="connsiteX72" fmla="*/ 3222885 w 3402767"/>
                  <a:gd name="connsiteY72" fmla="*/ 2626567 h 2791459"/>
                  <a:gd name="connsiteX73" fmla="*/ 3200400 w 3402767"/>
                  <a:gd name="connsiteY73" fmla="*/ 2649052 h 2791459"/>
                  <a:gd name="connsiteX74" fmla="*/ 3132944 w 3402767"/>
                  <a:gd name="connsiteY74" fmla="*/ 2724003 h 2791459"/>
                  <a:gd name="connsiteX75" fmla="*/ 3050498 w 3402767"/>
                  <a:gd name="connsiteY75" fmla="*/ 2753983 h 2791459"/>
                  <a:gd name="connsiteX76" fmla="*/ 2975547 w 3402767"/>
                  <a:gd name="connsiteY76" fmla="*/ 2768974 h 2791459"/>
                  <a:gd name="connsiteX77" fmla="*/ 2953062 w 3402767"/>
                  <a:gd name="connsiteY77" fmla="*/ 2776469 h 2791459"/>
                  <a:gd name="connsiteX78" fmla="*/ 2945567 w 3402767"/>
                  <a:gd name="connsiteY78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254833 w 3402767"/>
                  <a:gd name="connsiteY11" fmla="*/ 183170 h 2791459"/>
                  <a:gd name="connsiteX12" fmla="*/ 419724 w 3402767"/>
                  <a:gd name="connsiteY12" fmla="*/ 63249 h 2791459"/>
                  <a:gd name="connsiteX13" fmla="*/ 457200 w 3402767"/>
                  <a:gd name="connsiteY13" fmla="*/ 55754 h 2791459"/>
                  <a:gd name="connsiteX14" fmla="*/ 517160 w 3402767"/>
                  <a:gd name="connsiteY14" fmla="*/ 40764 h 2791459"/>
                  <a:gd name="connsiteX15" fmla="*/ 569626 w 3402767"/>
                  <a:gd name="connsiteY15" fmla="*/ 18279 h 2791459"/>
                  <a:gd name="connsiteX16" fmla="*/ 644577 w 3402767"/>
                  <a:gd name="connsiteY16" fmla="*/ 3288 h 2791459"/>
                  <a:gd name="connsiteX17" fmla="*/ 884419 w 3402767"/>
                  <a:gd name="connsiteY17" fmla="*/ 10783 h 2791459"/>
                  <a:gd name="connsiteX18" fmla="*/ 1259174 w 3402767"/>
                  <a:gd name="connsiteY18" fmla="*/ 25774 h 2791459"/>
                  <a:gd name="connsiteX19" fmla="*/ 1341619 w 3402767"/>
                  <a:gd name="connsiteY19" fmla="*/ 55754 h 2791459"/>
                  <a:gd name="connsiteX20" fmla="*/ 1371600 w 3402767"/>
                  <a:gd name="connsiteY20" fmla="*/ 63249 h 2791459"/>
                  <a:gd name="connsiteX21" fmla="*/ 1439055 w 3402767"/>
                  <a:gd name="connsiteY21" fmla="*/ 93229 h 2791459"/>
                  <a:gd name="connsiteX22" fmla="*/ 1588957 w 3402767"/>
                  <a:gd name="connsiteY22" fmla="*/ 145695 h 2791459"/>
                  <a:gd name="connsiteX23" fmla="*/ 1663908 w 3402767"/>
                  <a:gd name="connsiteY23" fmla="*/ 183170 h 2791459"/>
                  <a:gd name="connsiteX24" fmla="*/ 1738859 w 3402767"/>
                  <a:gd name="connsiteY24" fmla="*/ 235636 h 2791459"/>
                  <a:gd name="connsiteX25" fmla="*/ 1813810 w 3402767"/>
                  <a:gd name="connsiteY25" fmla="*/ 295597 h 2791459"/>
                  <a:gd name="connsiteX26" fmla="*/ 1858780 w 3402767"/>
                  <a:gd name="connsiteY26" fmla="*/ 325577 h 2791459"/>
                  <a:gd name="connsiteX27" fmla="*/ 2046157 w 3402767"/>
                  <a:gd name="connsiteY27" fmla="*/ 497964 h 2791459"/>
                  <a:gd name="connsiteX28" fmla="*/ 2106118 w 3402767"/>
                  <a:gd name="connsiteY28" fmla="*/ 557924 h 2791459"/>
                  <a:gd name="connsiteX29" fmla="*/ 2188564 w 3402767"/>
                  <a:gd name="connsiteY29" fmla="*/ 655361 h 2791459"/>
                  <a:gd name="connsiteX30" fmla="*/ 2211049 w 3402767"/>
                  <a:gd name="connsiteY30" fmla="*/ 692836 h 2791459"/>
                  <a:gd name="connsiteX31" fmla="*/ 2233534 w 3402767"/>
                  <a:gd name="connsiteY31" fmla="*/ 707826 h 2791459"/>
                  <a:gd name="connsiteX32" fmla="*/ 2271010 w 3402767"/>
                  <a:gd name="connsiteY32" fmla="*/ 775282 h 2791459"/>
                  <a:gd name="connsiteX33" fmla="*/ 2293495 w 3402767"/>
                  <a:gd name="connsiteY33" fmla="*/ 820252 h 2791459"/>
                  <a:gd name="connsiteX34" fmla="*/ 2315980 w 3402767"/>
                  <a:gd name="connsiteY34" fmla="*/ 842738 h 2791459"/>
                  <a:gd name="connsiteX35" fmla="*/ 2330970 w 3402767"/>
                  <a:gd name="connsiteY35" fmla="*/ 872718 h 2791459"/>
                  <a:gd name="connsiteX36" fmla="*/ 2383436 w 3402767"/>
                  <a:gd name="connsiteY36" fmla="*/ 1015124 h 2791459"/>
                  <a:gd name="connsiteX37" fmla="*/ 2398426 w 3402767"/>
                  <a:gd name="connsiteY37" fmla="*/ 1060095 h 2791459"/>
                  <a:gd name="connsiteX38" fmla="*/ 2428406 w 3402767"/>
                  <a:gd name="connsiteY38" fmla="*/ 1165026 h 2791459"/>
                  <a:gd name="connsiteX39" fmla="*/ 2420911 w 3402767"/>
                  <a:gd name="connsiteY39" fmla="*/ 1472324 h 2791459"/>
                  <a:gd name="connsiteX40" fmla="*/ 2413416 w 3402767"/>
                  <a:gd name="connsiteY40" fmla="*/ 1517295 h 2791459"/>
                  <a:gd name="connsiteX41" fmla="*/ 2375941 w 3402767"/>
                  <a:gd name="connsiteY41" fmla="*/ 1622226 h 2791459"/>
                  <a:gd name="connsiteX42" fmla="*/ 2360951 w 3402767"/>
                  <a:gd name="connsiteY42" fmla="*/ 1674692 h 2791459"/>
                  <a:gd name="connsiteX43" fmla="*/ 2353455 w 3402767"/>
                  <a:gd name="connsiteY43" fmla="*/ 1697177 h 2791459"/>
                  <a:gd name="connsiteX44" fmla="*/ 2368446 w 3402767"/>
                  <a:gd name="connsiteY44" fmla="*/ 1674692 h 2791459"/>
                  <a:gd name="connsiteX45" fmla="*/ 2428406 w 3402767"/>
                  <a:gd name="connsiteY45" fmla="*/ 1622226 h 2791459"/>
                  <a:gd name="connsiteX46" fmla="*/ 2450892 w 3402767"/>
                  <a:gd name="connsiteY46" fmla="*/ 1614731 h 2791459"/>
                  <a:gd name="connsiteX47" fmla="*/ 2540833 w 3402767"/>
                  <a:gd name="connsiteY47" fmla="*/ 1592246 h 2791459"/>
                  <a:gd name="connsiteX48" fmla="*/ 2600793 w 3402767"/>
                  <a:gd name="connsiteY48" fmla="*/ 1584751 h 2791459"/>
                  <a:gd name="connsiteX49" fmla="*/ 2653259 w 3402767"/>
                  <a:gd name="connsiteY49" fmla="*/ 1577256 h 2791459"/>
                  <a:gd name="connsiteX50" fmla="*/ 2908092 w 3402767"/>
                  <a:gd name="connsiteY50" fmla="*/ 1592246 h 2791459"/>
                  <a:gd name="connsiteX51" fmla="*/ 2960557 w 3402767"/>
                  <a:gd name="connsiteY51" fmla="*/ 1607236 h 2791459"/>
                  <a:gd name="connsiteX52" fmla="*/ 2998033 w 3402767"/>
                  <a:gd name="connsiteY52" fmla="*/ 1614731 h 2791459"/>
                  <a:gd name="connsiteX53" fmla="*/ 3028013 w 3402767"/>
                  <a:gd name="connsiteY53" fmla="*/ 1629721 h 2791459"/>
                  <a:gd name="connsiteX54" fmla="*/ 3125449 w 3402767"/>
                  <a:gd name="connsiteY54" fmla="*/ 1682187 h 2791459"/>
                  <a:gd name="connsiteX55" fmla="*/ 3170419 w 3402767"/>
                  <a:gd name="connsiteY55" fmla="*/ 1697177 h 2791459"/>
                  <a:gd name="connsiteX56" fmla="*/ 3267855 w 3402767"/>
                  <a:gd name="connsiteY56" fmla="*/ 1764633 h 2791459"/>
                  <a:gd name="connsiteX57" fmla="*/ 3305331 w 3402767"/>
                  <a:gd name="connsiteY57" fmla="*/ 1794613 h 2791459"/>
                  <a:gd name="connsiteX58" fmla="*/ 3335311 w 3402767"/>
                  <a:gd name="connsiteY58" fmla="*/ 1847079 h 2791459"/>
                  <a:gd name="connsiteX59" fmla="*/ 3342806 w 3402767"/>
                  <a:gd name="connsiteY59" fmla="*/ 1877059 h 2791459"/>
                  <a:gd name="connsiteX60" fmla="*/ 3365292 w 3402767"/>
                  <a:gd name="connsiteY60" fmla="*/ 1922029 h 2791459"/>
                  <a:gd name="connsiteX61" fmla="*/ 3372787 w 3402767"/>
                  <a:gd name="connsiteY61" fmla="*/ 1952010 h 2791459"/>
                  <a:gd name="connsiteX62" fmla="*/ 3387777 w 3402767"/>
                  <a:gd name="connsiteY62" fmla="*/ 1989485 h 2791459"/>
                  <a:gd name="connsiteX63" fmla="*/ 3395272 w 3402767"/>
                  <a:gd name="connsiteY63" fmla="*/ 2041951 h 2791459"/>
                  <a:gd name="connsiteX64" fmla="*/ 3402767 w 3402767"/>
                  <a:gd name="connsiteY64" fmla="*/ 2071931 h 2791459"/>
                  <a:gd name="connsiteX65" fmla="*/ 3395272 w 3402767"/>
                  <a:gd name="connsiteY65" fmla="*/ 2259308 h 2791459"/>
                  <a:gd name="connsiteX66" fmla="*/ 3372787 w 3402767"/>
                  <a:gd name="connsiteY66" fmla="*/ 2334259 h 2791459"/>
                  <a:gd name="connsiteX67" fmla="*/ 3320321 w 3402767"/>
                  <a:gd name="connsiteY67" fmla="*/ 2424200 h 2791459"/>
                  <a:gd name="connsiteX68" fmla="*/ 3282846 w 3402767"/>
                  <a:gd name="connsiteY68" fmla="*/ 2499151 h 2791459"/>
                  <a:gd name="connsiteX69" fmla="*/ 3275351 w 3402767"/>
                  <a:gd name="connsiteY69" fmla="*/ 2521636 h 2791459"/>
                  <a:gd name="connsiteX70" fmla="*/ 3237875 w 3402767"/>
                  <a:gd name="connsiteY70" fmla="*/ 2596587 h 2791459"/>
                  <a:gd name="connsiteX71" fmla="*/ 3222885 w 3402767"/>
                  <a:gd name="connsiteY71" fmla="*/ 2626567 h 2791459"/>
                  <a:gd name="connsiteX72" fmla="*/ 3200400 w 3402767"/>
                  <a:gd name="connsiteY72" fmla="*/ 2649052 h 2791459"/>
                  <a:gd name="connsiteX73" fmla="*/ 3132944 w 3402767"/>
                  <a:gd name="connsiteY73" fmla="*/ 2724003 h 2791459"/>
                  <a:gd name="connsiteX74" fmla="*/ 3050498 w 3402767"/>
                  <a:gd name="connsiteY74" fmla="*/ 2753983 h 2791459"/>
                  <a:gd name="connsiteX75" fmla="*/ 2975547 w 3402767"/>
                  <a:gd name="connsiteY75" fmla="*/ 2768974 h 2791459"/>
                  <a:gd name="connsiteX76" fmla="*/ 2953062 w 3402767"/>
                  <a:gd name="connsiteY76" fmla="*/ 2776469 h 2791459"/>
                  <a:gd name="connsiteX77" fmla="*/ 2945567 w 3402767"/>
                  <a:gd name="connsiteY77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67455 w 3402767"/>
                  <a:gd name="connsiteY8" fmla="*/ 393033 h 2791459"/>
                  <a:gd name="connsiteX9" fmla="*/ 134911 w 3402767"/>
                  <a:gd name="connsiteY9" fmla="*/ 280606 h 2791459"/>
                  <a:gd name="connsiteX10" fmla="*/ 254833 w 3402767"/>
                  <a:gd name="connsiteY10" fmla="*/ 183170 h 2791459"/>
                  <a:gd name="connsiteX11" fmla="*/ 419724 w 3402767"/>
                  <a:gd name="connsiteY11" fmla="*/ 63249 h 2791459"/>
                  <a:gd name="connsiteX12" fmla="*/ 457200 w 3402767"/>
                  <a:gd name="connsiteY12" fmla="*/ 55754 h 2791459"/>
                  <a:gd name="connsiteX13" fmla="*/ 517160 w 3402767"/>
                  <a:gd name="connsiteY13" fmla="*/ 40764 h 2791459"/>
                  <a:gd name="connsiteX14" fmla="*/ 569626 w 3402767"/>
                  <a:gd name="connsiteY14" fmla="*/ 18279 h 2791459"/>
                  <a:gd name="connsiteX15" fmla="*/ 644577 w 3402767"/>
                  <a:gd name="connsiteY15" fmla="*/ 3288 h 2791459"/>
                  <a:gd name="connsiteX16" fmla="*/ 884419 w 3402767"/>
                  <a:gd name="connsiteY16" fmla="*/ 10783 h 2791459"/>
                  <a:gd name="connsiteX17" fmla="*/ 1259174 w 3402767"/>
                  <a:gd name="connsiteY17" fmla="*/ 25774 h 2791459"/>
                  <a:gd name="connsiteX18" fmla="*/ 1341619 w 3402767"/>
                  <a:gd name="connsiteY18" fmla="*/ 55754 h 2791459"/>
                  <a:gd name="connsiteX19" fmla="*/ 1371600 w 3402767"/>
                  <a:gd name="connsiteY19" fmla="*/ 63249 h 2791459"/>
                  <a:gd name="connsiteX20" fmla="*/ 1439055 w 3402767"/>
                  <a:gd name="connsiteY20" fmla="*/ 93229 h 2791459"/>
                  <a:gd name="connsiteX21" fmla="*/ 1588957 w 3402767"/>
                  <a:gd name="connsiteY21" fmla="*/ 145695 h 2791459"/>
                  <a:gd name="connsiteX22" fmla="*/ 1663908 w 3402767"/>
                  <a:gd name="connsiteY22" fmla="*/ 183170 h 2791459"/>
                  <a:gd name="connsiteX23" fmla="*/ 1738859 w 3402767"/>
                  <a:gd name="connsiteY23" fmla="*/ 235636 h 2791459"/>
                  <a:gd name="connsiteX24" fmla="*/ 1813810 w 3402767"/>
                  <a:gd name="connsiteY24" fmla="*/ 295597 h 2791459"/>
                  <a:gd name="connsiteX25" fmla="*/ 1858780 w 3402767"/>
                  <a:gd name="connsiteY25" fmla="*/ 325577 h 2791459"/>
                  <a:gd name="connsiteX26" fmla="*/ 2046157 w 3402767"/>
                  <a:gd name="connsiteY26" fmla="*/ 497964 h 2791459"/>
                  <a:gd name="connsiteX27" fmla="*/ 2106118 w 3402767"/>
                  <a:gd name="connsiteY27" fmla="*/ 557924 h 2791459"/>
                  <a:gd name="connsiteX28" fmla="*/ 2188564 w 3402767"/>
                  <a:gd name="connsiteY28" fmla="*/ 655361 h 2791459"/>
                  <a:gd name="connsiteX29" fmla="*/ 2211049 w 3402767"/>
                  <a:gd name="connsiteY29" fmla="*/ 692836 h 2791459"/>
                  <a:gd name="connsiteX30" fmla="*/ 2233534 w 3402767"/>
                  <a:gd name="connsiteY30" fmla="*/ 707826 h 2791459"/>
                  <a:gd name="connsiteX31" fmla="*/ 2271010 w 3402767"/>
                  <a:gd name="connsiteY31" fmla="*/ 775282 h 2791459"/>
                  <a:gd name="connsiteX32" fmla="*/ 2293495 w 3402767"/>
                  <a:gd name="connsiteY32" fmla="*/ 820252 h 2791459"/>
                  <a:gd name="connsiteX33" fmla="*/ 2315980 w 3402767"/>
                  <a:gd name="connsiteY33" fmla="*/ 842738 h 2791459"/>
                  <a:gd name="connsiteX34" fmla="*/ 2330970 w 3402767"/>
                  <a:gd name="connsiteY34" fmla="*/ 872718 h 2791459"/>
                  <a:gd name="connsiteX35" fmla="*/ 2383436 w 3402767"/>
                  <a:gd name="connsiteY35" fmla="*/ 1015124 h 2791459"/>
                  <a:gd name="connsiteX36" fmla="*/ 2398426 w 3402767"/>
                  <a:gd name="connsiteY36" fmla="*/ 1060095 h 2791459"/>
                  <a:gd name="connsiteX37" fmla="*/ 2428406 w 3402767"/>
                  <a:gd name="connsiteY37" fmla="*/ 1165026 h 2791459"/>
                  <a:gd name="connsiteX38" fmla="*/ 2420911 w 3402767"/>
                  <a:gd name="connsiteY38" fmla="*/ 1472324 h 2791459"/>
                  <a:gd name="connsiteX39" fmla="*/ 2413416 w 3402767"/>
                  <a:gd name="connsiteY39" fmla="*/ 1517295 h 2791459"/>
                  <a:gd name="connsiteX40" fmla="*/ 2375941 w 3402767"/>
                  <a:gd name="connsiteY40" fmla="*/ 1622226 h 2791459"/>
                  <a:gd name="connsiteX41" fmla="*/ 2360951 w 3402767"/>
                  <a:gd name="connsiteY41" fmla="*/ 1674692 h 2791459"/>
                  <a:gd name="connsiteX42" fmla="*/ 2353455 w 3402767"/>
                  <a:gd name="connsiteY42" fmla="*/ 1697177 h 2791459"/>
                  <a:gd name="connsiteX43" fmla="*/ 2368446 w 3402767"/>
                  <a:gd name="connsiteY43" fmla="*/ 1674692 h 2791459"/>
                  <a:gd name="connsiteX44" fmla="*/ 2428406 w 3402767"/>
                  <a:gd name="connsiteY44" fmla="*/ 1622226 h 2791459"/>
                  <a:gd name="connsiteX45" fmla="*/ 2450892 w 3402767"/>
                  <a:gd name="connsiteY45" fmla="*/ 1614731 h 2791459"/>
                  <a:gd name="connsiteX46" fmla="*/ 2540833 w 3402767"/>
                  <a:gd name="connsiteY46" fmla="*/ 1592246 h 2791459"/>
                  <a:gd name="connsiteX47" fmla="*/ 2600793 w 3402767"/>
                  <a:gd name="connsiteY47" fmla="*/ 1584751 h 2791459"/>
                  <a:gd name="connsiteX48" fmla="*/ 2653259 w 3402767"/>
                  <a:gd name="connsiteY48" fmla="*/ 1577256 h 2791459"/>
                  <a:gd name="connsiteX49" fmla="*/ 2908092 w 3402767"/>
                  <a:gd name="connsiteY49" fmla="*/ 1592246 h 2791459"/>
                  <a:gd name="connsiteX50" fmla="*/ 2960557 w 3402767"/>
                  <a:gd name="connsiteY50" fmla="*/ 1607236 h 2791459"/>
                  <a:gd name="connsiteX51" fmla="*/ 2998033 w 3402767"/>
                  <a:gd name="connsiteY51" fmla="*/ 1614731 h 2791459"/>
                  <a:gd name="connsiteX52" fmla="*/ 3028013 w 3402767"/>
                  <a:gd name="connsiteY52" fmla="*/ 1629721 h 2791459"/>
                  <a:gd name="connsiteX53" fmla="*/ 3125449 w 3402767"/>
                  <a:gd name="connsiteY53" fmla="*/ 1682187 h 2791459"/>
                  <a:gd name="connsiteX54" fmla="*/ 3170419 w 3402767"/>
                  <a:gd name="connsiteY54" fmla="*/ 1697177 h 2791459"/>
                  <a:gd name="connsiteX55" fmla="*/ 3267855 w 3402767"/>
                  <a:gd name="connsiteY55" fmla="*/ 1764633 h 2791459"/>
                  <a:gd name="connsiteX56" fmla="*/ 3305331 w 3402767"/>
                  <a:gd name="connsiteY56" fmla="*/ 1794613 h 2791459"/>
                  <a:gd name="connsiteX57" fmla="*/ 3335311 w 3402767"/>
                  <a:gd name="connsiteY57" fmla="*/ 1847079 h 2791459"/>
                  <a:gd name="connsiteX58" fmla="*/ 3342806 w 3402767"/>
                  <a:gd name="connsiteY58" fmla="*/ 1877059 h 2791459"/>
                  <a:gd name="connsiteX59" fmla="*/ 3365292 w 3402767"/>
                  <a:gd name="connsiteY59" fmla="*/ 1922029 h 2791459"/>
                  <a:gd name="connsiteX60" fmla="*/ 3372787 w 3402767"/>
                  <a:gd name="connsiteY60" fmla="*/ 1952010 h 2791459"/>
                  <a:gd name="connsiteX61" fmla="*/ 3387777 w 3402767"/>
                  <a:gd name="connsiteY61" fmla="*/ 1989485 h 2791459"/>
                  <a:gd name="connsiteX62" fmla="*/ 3395272 w 3402767"/>
                  <a:gd name="connsiteY62" fmla="*/ 2041951 h 2791459"/>
                  <a:gd name="connsiteX63" fmla="*/ 3402767 w 3402767"/>
                  <a:gd name="connsiteY63" fmla="*/ 2071931 h 2791459"/>
                  <a:gd name="connsiteX64" fmla="*/ 3395272 w 3402767"/>
                  <a:gd name="connsiteY64" fmla="*/ 2259308 h 2791459"/>
                  <a:gd name="connsiteX65" fmla="*/ 3372787 w 3402767"/>
                  <a:gd name="connsiteY65" fmla="*/ 2334259 h 2791459"/>
                  <a:gd name="connsiteX66" fmla="*/ 3320321 w 3402767"/>
                  <a:gd name="connsiteY66" fmla="*/ 2424200 h 2791459"/>
                  <a:gd name="connsiteX67" fmla="*/ 3282846 w 3402767"/>
                  <a:gd name="connsiteY67" fmla="*/ 2499151 h 2791459"/>
                  <a:gd name="connsiteX68" fmla="*/ 3275351 w 3402767"/>
                  <a:gd name="connsiteY68" fmla="*/ 2521636 h 2791459"/>
                  <a:gd name="connsiteX69" fmla="*/ 3237875 w 3402767"/>
                  <a:gd name="connsiteY69" fmla="*/ 2596587 h 2791459"/>
                  <a:gd name="connsiteX70" fmla="*/ 3222885 w 3402767"/>
                  <a:gd name="connsiteY70" fmla="*/ 2626567 h 2791459"/>
                  <a:gd name="connsiteX71" fmla="*/ 3200400 w 3402767"/>
                  <a:gd name="connsiteY71" fmla="*/ 2649052 h 2791459"/>
                  <a:gd name="connsiteX72" fmla="*/ 3132944 w 3402767"/>
                  <a:gd name="connsiteY72" fmla="*/ 2724003 h 2791459"/>
                  <a:gd name="connsiteX73" fmla="*/ 3050498 w 3402767"/>
                  <a:gd name="connsiteY73" fmla="*/ 2753983 h 2791459"/>
                  <a:gd name="connsiteX74" fmla="*/ 2975547 w 3402767"/>
                  <a:gd name="connsiteY74" fmla="*/ 2768974 h 2791459"/>
                  <a:gd name="connsiteX75" fmla="*/ 2953062 w 3402767"/>
                  <a:gd name="connsiteY75" fmla="*/ 2776469 h 2791459"/>
                  <a:gd name="connsiteX76" fmla="*/ 2945567 w 3402767"/>
                  <a:gd name="connsiteY76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457200 w 3402767"/>
                  <a:gd name="connsiteY11" fmla="*/ 55754 h 2791459"/>
                  <a:gd name="connsiteX12" fmla="*/ 517160 w 3402767"/>
                  <a:gd name="connsiteY12" fmla="*/ 40764 h 2791459"/>
                  <a:gd name="connsiteX13" fmla="*/ 569626 w 3402767"/>
                  <a:gd name="connsiteY13" fmla="*/ 18279 h 2791459"/>
                  <a:gd name="connsiteX14" fmla="*/ 644577 w 3402767"/>
                  <a:gd name="connsiteY14" fmla="*/ 3288 h 2791459"/>
                  <a:gd name="connsiteX15" fmla="*/ 884419 w 3402767"/>
                  <a:gd name="connsiteY15" fmla="*/ 10783 h 2791459"/>
                  <a:gd name="connsiteX16" fmla="*/ 1259174 w 3402767"/>
                  <a:gd name="connsiteY16" fmla="*/ 25774 h 2791459"/>
                  <a:gd name="connsiteX17" fmla="*/ 1341619 w 3402767"/>
                  <a:gd name="connsiteY17" fmla="*/ 55754 h 2791459"/>
                  <a:gd name="connsiteX18" fmla="*/ 1371600 w 3402767"/>
                  <a:gd name="connsiteY18" fmla="*/ 63249 h 2791459"/>
                  <a:gd name="connsiteX19" fmla="*/ 1439055 w 3402767"/>
                  <a:gd name="connsiteY19" fmla="*/ 93229 h 2791459"/>
                  <a:gd name="connsiteX20" fmla="*/ 1588957 w 3402767"/>
                  <a:gd name="connsiteY20" fmla="*/ 145695 h 2791459"/>
                  <a:gd name="connsiteX21" fmla="*/ 1663908 w 3402767"/>
                  <a:gd name="connsiteY21" fmla="*/ 183170 h 2791459"/>
                  <a:gd name="connsiteX22" fmla="*/ 1738859 w 3402767"/>
                  <a:gd name="connsiteY22" fmla="*/ 235636 h 2791459"/>
                  <a:gd name="connsiteX23" fmla="*/ 1813810 w 3402767"/>
                  <a:gd name="connsiteY23" fmla="*/ 295597 h 2791459"/>
                  <a:gd name="connsiteX24" fmla="*/ 1858780 w 3402767"/>
                  <a:gd name="connsiteY24" fmla="*/ 325577 h 2791459"/>
                  <a:gd name="connsiteX25" fmla="*/ 2046157 w 3402767"/>
                  <a:gd name="connsiteY25" fmla="*/ 497964 h 2791459"/>
                  <a:gd name="connsiteX26" fmla="*/ 2106118 w 3402767"/>
                  <a:gd name="connsiteY26" fmla="*/ 557924 h 2791459"/>
                  <a:gd name="connsiteX27" fmla="*/ 2188564 w 3402767"/>
                  <a:gd name="connsiteY27" fmla="*/ 655361 h 2791459"/>
                  <a:gd name="connsiteX28" fmla="*/ 2211049 w 3402767"/>
                  <a:gd name="connsiteY28" fmla="*/ 692836 h 2791459"/>
                  <a:gd name="connsiteX29" fmla="*/ 2233534 w 3402767"/>
                  <a:gd name="connsiteY29" fmla="*/ 707826 h 2791459"/>
                  <a:gd name="connsiteX30" fmla="*/ 2271010 w 3402767"/>
                  <a:gd name="connsiteY30" fmla="*/ 775282 h 2791459"/>
                  <a:gd name="connsiteX31" fmla="*/ 2293495 w 3402767"/>
                  <a:gd name="connsiteY31" fmla="*/ 820252 h 2791459"/>
                  <a:gd name="connsiteX32" fmla="*/ 2315980 w 3402767"/>
                  <a:gd name="connsiteY32" fmla="*/ 842738 h 2791459"/>
                  <a:gd name="connsiteX33" fmla="*/ 2330970 w 3402767"/>
                  <a:gd name="connsiteY33" fmla="*/ 872718 h 2791459"/>
                  <a:gd name="connsiteX34" fmla="*/ 2383436 w 3402767"/>
                  <a:gd name="connsiteY34" fmla="*/ 1015124 h 2791459"/>
                  <a:gd name="connsiteX35" fmla="*/ 2398426 w 3402767"/>
                  <a:gd name="connsiteY35" fmla="*/ 1060095 h 2791459"/>
                  <a:gd name="connsiteX36" fmla="*/ 2428406 w 3402767"/>
                  <a:gd name="connsiteY36" fmla="*/ 1165026 h 2791459"/>
                  <a:gd name="connsiteX37" fmla="*/ 2420911 w 3402767"/>
                  <a:gd name="connsiteY37" fmla="*/ 1472324 h 2791459"/>
                  <a:gd name="connsiteX38" fmla="*/ 2413416 w 3402767"/>
                  <a:gd name="connsiteY38" fmla="*/ 1517295 h 2791459"/>
                  <a:gd name="connsiteX39" fmla="*/ 2375941 w 3402767"/>
                  <a:gd name="connsiteY39" fmla="*/ 1622226 h 2791459"/>
                  <a:gd name="connsiteX40" fmla="*/ 2360951 w 3402767"/>
                  <a:gd name="connsiteY40" fmla="*/ 1674692 h 2791459"/>
                  <a:gd name="connsiteX41" fmla="*/ 2353455 w 3402767"/>
                  <a:gd name="connsiteY41" fmla="*/ 1697177 h 2791459"/>
                  <a:gd name="connsiteX42" fmla="*/ 2368446 w 3402767"/>
                  <a:gd name="connsiteY42" fmla="*/ 1674692 h 2791459"/>
                  <a:gd name="connsiteX43" fmla="*/ 2428406 w 3402767"/>
                  <a:gd name="connsiteY43" fmla="*/ 1622226 h 2791459"/>
                  <a:gd name="connsiteX44" fmla="*/ 2450892 w 3402767"/>
                  <a:gd name="connsiteY44" fmla="*/ 1614731 h 2791459"/>
                  <a:gd name="connsiteX45" fmla="*/ 2540833 w 3402767"/>
                  <a:gd name="connsiteY45" fmla="*/ 1592246 h 2791459"/>
                  <a:gd name="connsiteX46" fmla="*/ 2600793 w 3402767"/>
                  <a:gd name="connsiteY46" fmla="*/ 1584751 h 2791459"/>
                  <a:gd name="connsiteX47" fmla="*/ 2653259 w 3402767"/>
                  <a:gd name="connsiteY47" fmla="*/ 1577256 h 2791459"/>
                  <a:gd name="connsiteX48" fmla="*/ 2908092 w 3402767"/>
                  <a:gd name="connsiteY48" fmla="*/ 1592246 h 2791459"/>
                  <a:gd name="connsiteX49" fmla="*/ 2960557 w 3402767"/>
                  <a:gd name="connsiteY49" fmla="*/ 1607236 h 2791459"/>
                  <a:gd name="connsiteX50" fmla="*/ 2998033 w 3402767"/>
                  <a:gd name="connsiteY50" fmla="*/ 1614731 h 2791459"/>
                  <a:gd name="connsiteX51" fmla="*/ 3028013 w 3402767"/>
                  <a:gd name="connsiteY51" fmla="*/ 1629721 h 2791459"/>
                  <a:gd name="connsiteX52" fmla="*/ 3125449 w 3402767"/>
                  <a:gd name="connsiteY52" fmla="*/ 1682187 h 2791459"/>
                  <a:gd name="connsiteX53" fmla="*/ 3170419 w 3402767"/>
                  <a:gd name="connsiteY53" fmla="*/ 1697177 h 2791459"/>
                  <a:gd name="connsiteX54" fmla="*/ 3267855 w 3402767"/>
                  <a:gd name="connsiteY54" fmla="*/ 1764633 h 2791459"/>
                  <a:gd name="connsiteX55" fmla="*/ 3305331 w 3402767"/>
                  <a:gd name="connsiteY55" fmla="*/ 1794613 h 2791459"/>
                  <a:gd name="connsiteX56" fmla="*/ 3335311 w 3402767"/>
                  <a:gd name="connsiteY56" fmla="*/ 1847079 h 2791459"/>
                  <a:gd name="connsiteX57" fmla="*/ 3342806 w 3402767"/>
                  <a:gd name="connsiteY57" fmla="*/ 1877059 h 2791459"/>
                  <a:gd name="connsiteX58" fmla="*/ 3365292 w 3402767"/>
                  <a:gd name="connsiteY58" fmla="*/ 1922029 h 2791459"/>
                  <a:gd name="connsiteX59" fmla="*/ 3372787 w 3402767"/>
                  <a:gd name="connsiteY59" fmla="*/ 1952010 h 2791459"/>
                  <a:gd name="connsiteX60" fmla="*/ 3387777 w 3402767"/>
                  <a:gd name="connsiteY60" fmla="*/ 1989485 h 2791459"/>
                  <a:gd name="connsiteX61" fmla="*/ 3395272 w 3402767"/>
                  <a:gd name="connsiteY61" fmla="*/ 2041951 h 2791459"/>
                  <a:gd name="connsiteX62" fmla="*/ 3402767 w 3402767"/>
                  <a:gd name="connsiteY62" fmla="*/ 2071931 h 2791459"/>
                  <a:gd name="connsiteX63" fmla="*/ 3395272 w 3402767"/>
                  <a:gd name="connsiteY63" fmla="*/ 2259308 h 2791459"/>
                  <a:gd name="connsiteX64" fmla="*/ 3372787 w 3402767"/>
                  <a:gd name="connsiteY64" fmla="*/ 2334259 h 2791459"/>
                  <a:gd name="connsiteX65" fmla="*/ 3320321 w 3402767"/>
                  <a:gd name="connsiteY65" fmla="*/ 2424200 h 2791459"/>
                  <a:gd name="connsiteX66" fmla="*/ 3282846 w 3402767"/>
                  <a:gd name="connsiteY66" fmla="*/ 2499151 h 2791459"/>
                  <a:gd name="connsiteX67" fmla="*/ 3275351 w 3402767"/>
                  <a:gd name="connsiteY67" fmla="*/ 2521636 h 2791459"/>
                  <a:gd name="connsiteX68" fmla="*/ 3237875 w 3402767"/>
                  <a:gd name="connsiteY68" fmla="*/ 2596587 h 2791459"/>
                  <a:gd name="connsiteX69" fmla="*/ 3222885 w 3402767"/>
                  <a:gd name="connsiteY69" fmla="*/ 2626567 h 2791459"/>
                  <a:gd name="connsiteX70" fmla="*/ 3200400 w 3402767"/>
                  <a:gd name="connsiteY70" fmla="*/ 2649052 h 2791459"/>
                  <a:gd name="connsiteX71" fmla="*/ 3132944 w 3402767"/>
                  <a:gd name="connsiteY71" fmla="*/ 2724003 h 2791459"/>
                  <a:gd name="connsiteX72" fmla="*/ 3050498 w 3402767"/>
                  <a:gd name="connsiteY72" fmla="*/ 2753983 h 2791459"/>
                  <a:gd name="connsiteX73" fmla="*/ 2975547 w 3402767"/>
                  <a:gd name="connsiteY73" fmla="*/ 2768974 h 2791459"/>
                  <a:gd name="connsiteX74" fmla="*/ 2953062 w 3402767"/>
                  <a:gd name="connsiteY74" fmla="*/ 2776469 h 2791459"/>
                  <a:gd name="connsiteX75" fmla="*/ 2945567 w 3402767"/>
                  <a:gd name="connsiteY75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17160 w 3402767"/>
                  <a:gd name="connsiteY11" fmla="*/ 40764 h 2791459"/>
                  <a:gd name="connsiteX12" fmla="*/ 569626 w 3402767"/>
                  <a:gd name="connsiteY12" fmla="*/ 18279 h 2791459"/>
                  <a:gd name="connsiteX13" fmla="*/ 644577 w 3402767"/>
                  <a:gd name="connsiteY13" fmla="*/ 3288 h 2791459"/>
                  <a:gd name="connsiteX14" fmla="*/ 884419 w 3402767"/>
                  <a:gd name="connsiteY14" fmla="*/ 10783 h 2791459"/>
                  <a:gd name="connsiteX15" fmla="*/ 1259174 w 3402767"/>
                  <a:gd name="connsiteY15" fmla="*/ 25774 h 2791459"/>
                  <a:gd name="connsiteX16" fmla="*/ 1341619 w 3402767"/>
                  <a:gd name="connsiteY16" fmla="*/ 55754 h 2791459"/>
                  <a:gd name="connsiteX17" fmla="*/ 1371600 w 3402767"/>
                  <a:gd name="connsiteY17" fmla="*/ 63249 h 2791459"/>
                  <a:gd name="connsiteX18" fmla="*/ 1439055 w 3402767"/>
                  <a:gd name="connsiteY18" fmla="*/ 93229 h 2791459"/>
                  <a:gd name="connsiteX19" fmla="*/ 1588957 w 3402767"/>
                  <a:gd name="connsiteY19" fmla="*/ 145695 h 2791459"/>
                  <a:gd name="connsiteX20" fmla="*/ 1663908 w 3402767"/>
                  <a:gd name="connsiteY20" fmla="*/ 183170 h 2791459"/>
                  <a:gd name="connsiteX21" fmla="*/ 1738859 w 3402767"/>
                  <a:gd name="connsiteY21" fmla="*/ 235636 h 2791459"/>
                  <a:gd name="connsiteX22" fmla="*/ 1813810 w 3402767"/>
                  <a:gd name="connsiteY22" fmla="*/ 295597 h 2791459"/>
                  <a:gd name="connsiteX23" fmla="*/ 1858780 w 3402767"/>
                  <a:gd name="connsiteY23" fmla="*/ 325577 h 2791459"/>
                  <a:gd name="connsiteX24" fmla="*/ 2046157 w 3402767"/>
                  <a:gd name="connsiteY24" fmla="*/ 497964 h 2791459"/>
                  <a:gd name="connsiteX25" fmla="*/ 2106118 w 3402767"/>
                  <a:gd name="connsiteY25" fmla="*/ 557924 h 2791459"/>
                  <a:gd name="connsiteX26" fmla="*/ 2188564 w 3402767"/>
                  <a:gd name="connsiteY26" fmla="*/ 655361 h 2791459"/>
                  <a:gd name="connsiteX27" fmla="*/ 2211049 w 3402767"/>
                  <a:gd name="connsiteY27" fmla="*/ 692836 h 2791459"/>
                  <a:gd name="connsiteX28" fmla="*/ 2233534 w 3402767"/>
                  <a:gd name="connsiteY28" fmla="*/ 707826 h 2791459"/>
                  <a:gd name="connsiteX29" fmla="*/ 2271010 w 3402767"/>
                  <a:gd name="connsiteY29" fmla="*/ 775282 h 2791459"/>
                  <a:gd name="connsiteX30" fmla="*/ 2293495 w 3402767"/>
                  <a:gd name="connsiteY30" fmla="*/ 820252 h 2791459"/>
                  <a:gd name="connsiteX31" fmla="*/ 2315980 w 3402767"/>
                  <a:gd name="connsiteY31" fmla="*/ 842738 h 2791459"/>
                  <a:gd name="connsiteX32" fmla="*/ 2330970 w 3402767"/>
                  <a:gd name="connsiteY32" fmla="*/ 872718 h 2791459"/>
                  <a:gd name="connsiteX33" fmla="*/ 2383436 w 3402767"/>
                  <a:gd name="connsiteY33" fmla="*/ 1015124 h 2791459"/>
                  <a:gd name="connsiteX34" fmla="*/ 2398426 w 3402767"/>
                  <a:gd name="connsiteY34" fmla="*/ 1060095 h 2791459"/>
                  <a:gd name="connsiteX35" fmla="*/ 2428406 w 3402767"/>
                  <a:gd name="connsiteY35" fmla="*/ 1165026 h 2791459"/>
                  <a:gd name="connsiteX36" fmla="*/ 2420911 w 3402767"/>
                  <a:gd name="connsiteY36" fmla="*/ 1472324 h 2791459"/>
                  <a:gd name="connsiteX37" fmla="*/ 2413416 w 3402767"/>
                  <a:gd name="connsiteY37" fmla="*/ 1517295 h 2791459"/>
                  <a:gd name="connsiteX38" fmla="*/ 2375941 w 3402767"/>
                  <a:gd name="connsiteY38" fmla="*/ 1622226 h 2791459"/>
                  <a:gd name="connsiteX39" fmla="*/ 2360951 w 3402767"/>
                  <a:gd name="connsiteY39" fmla="*/ 1674692 h 2791459"/>
                  <a:gd name="connsiteX40" fmla="*/ 2353455 w 3402767"/>
                  <a:gd name="connsiteY40" fmla="*/ 1697177 h 2791459"/>
                  <a:gd name="connsiteX41" fmla="*/ 2368446 w 3402767"/>
                  <a:gd name="connsiteY41" fmla="*/ 1674692 h 2791459"/>
                  <a:gd name="connsiteX42" fmla="*/ 2428406 w 3402767"/>
                  <a:gd name="connsiteY42" fmla="*/ 1622226 h 2791459"/>
                  <a:gd name="connsiteX43" fmla="*/ 2450892 w 3402767"/>
                  <a:gd name="connsiteY43" fmla="*/ 1614731 h 2791459"/>
                  <a:gd name="connsiteX44" fmla="*/ 2540833 w 3402767"/>
                  <a:gd name="connsiteY44" fmla="*/ 1592246 h 2791459"/>
                  <a:gd name="connsiteX45" fmla="*/ 2600793 w 3402767"/>
                  <a:gd name="connsiteY45" fmla="*/ 1584751 h 2791459"/>
                  <a:gd name="connsiteX46" fmla="*/ 2653259 w 3402767"/>
                  <a:gd name="connsiteY46" fmla="*/ 1577256 h 2791459"/>
                  <a:gd name="connsiteX47" fmla="*/ 2908092 w 3402767"/>
                  <a:gd name="connsiteY47" fmla="*/ 1592246 h 2791459"/>
                  <a:gd name="connsiteX48" fmla="*/ 2960557 w 3402767"/>
                  <a:gd name="connsiteY48" fmla="*/ 1607236 h 2791459"/>
                  <a:gd name="connsiteX49" fmla="*/ 2998033 w 3402767"/>
                  <a:gd name="connsiteY49" fmla="*/ 1614731 h 2791459"/>
                  <a:gd name="connsiteX50" fmla="*/ 3028013 w 3402767"/>
                  <a:gd name="connsiteY50" fmla="*/ 1629721 h 2791459"/>
                  <a:gd name="connsiteX51" fmla="*/ 3125449 w 3402767"/>
                  <a:gd name="connsiteY51" fmla="*/ 1682187 h 2791459"/>
                  <a:gd name="connsiteX52" fmla="*/ 3170419 w 3402767"/>
                  <a:gd name="connsiteY52" fmla="*/ 1697177 h 2791459"/>
                  <a:gd name="connsiteX53" fmla="*/ 3267855 w 3402767"/>
                  <a:gd name="connsiteY53" fmla="*/ 1764633 h 2791459"/>
                  <a:gd name="connsiteX54" fmla="*/ 3305331 w 3402767"/>
                  <a:gd name="connsiteY54" fmla="*/ 1794613 h 2791459"/>
                  <a:gd name="connsiteX55" fmla="*/ 3335311 w 3402767"/>
                  <a:gd name="connsiteY55" fmla="*/ 1847079 h 2791459"/>
                  <a:gd name="connsiteX56" fmla="*/ 3342806 w 3402767"/>
                  <a:gd name="connsiteY56" fmla="*/ 1877059 h 2791459"/>
                  <a:gd name="connsiteX57" fmla="*/ 3365292 w 3402767"/>
                  <a:gd name="connsiteY57" fmla="*/ 1922029 h 2791459"/>
                  <a:gd name="connsiteX58" fmla="*/ 3372787 w 3402767"/>
                  <a:gd name="connsiteY58" fmla="*/ 1952010 h 2791459"/>
                  <a:gd name="connsiteX59" fmla="*/ 3387777 w 3402767"/>
                  <a:gd name="connsiteY59" fmla="*/ 1989485 h 2791459"/>
                  <a:gd name="connsiteX60" fmla="*/ 3395272 w 3402767"/>
                  <a:gd name="connsiteY60" fmla="*/ 2041951 h 2791459"/>
                  <a:gd name="connsiteX61" fmla="*/ 3402767 w 3402767"/>
                  <a:gd name="connsiteY61" fmla="*/ 2071931 h 2791459"/>
                  <a:gd name="connsiteX62" fmla="*/ 3395272 w 3402767"/>
                  <a:gd name="connsiteY62" fmla="*/ 2259308 h 2791459"/>
                  <a:gd name="connsiteX63" fmla="*/ 3372787 w 3402767"/>
                  <a:gd name="connsiteY63" fmla="*/ 2334259 h 2791459"/>
                  <a:gd name="connsiteX64" fmla="*/ 3320321 w 3402767"/>
                  <a:gd name="connsiteY64" fmla="*/ 2424200 h 2791459"/>
                  <a:gd name="connsiteX65" fmla="*/ 3282846 w 3402767"/>
                  <a:gd name="connsiteY65" fmla="*/ 2499151 h 2791459"/>
                  <a:gd name="connsiteX66" fmla="*/ 3275351 w 3402767"/>
                  <a:gd name="connsiteY66" fmla="*/ 2521636 h 2791459"/>
                  <a:gd name="connsiteX67" fmla="*/ 3237875 w 3402767"/>
                  <a:gd name="connsiteY67" fmla="*/ 2596587 h 2791459"/>
                  <a:gd name="connsiteX68" fmla="*/ 3222885 w 3402767"/>
                  <a:gd name="connsiteY68" fmla="*/ 2626567 h 2791459"/>
                  <a:gd name="connsiteX69" fmla="*/ 3200400 w 3402767"/>
                  <a:gd name="connsiteY69" fmla="*/ 2649052 h 2791459"/>
                  <a:gd name="connsiteX70" fmla="*/ 3132944 w 3402767"/>
                  <a:gd name="connsiteY70" fmla="*/ 2724003 h 2791459"/>
                  <a:gd name="connsiteX71" fmla="*/ 3050498 w 3402767"/>
                  <a:gd name="connsiteY71" fmla="*/ 2753983 h 2791459"/>
                  <a:gd name="connsiteX72" fmla="*/ 2975547 w 3402767"/>
                  <a:gd name="connsiteY72" fmla="*/ 2768974 h 2791459"/>
                  <a:gd name="connsiteX73" fmla="*/ 2953062 w 3402767"/>
                  <a:gd name="connsiteY73" fmla="*/ 2776469 h 2791459"/>
                  <a:gd name="connsiteX74" fmla="*/ 2945567 w 3402767"/>
                  <a:gd name="connsiteY74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69626 w 3402767"/>
                  <a:gd name="connsiteY11" fmla="*/ 18279 h 2791459"/>
                  <a:gd name="connsiteX12" fmla="*/ 644577 w 3402767"/>
                  <a:gd name="connsiteY12" fmla="*/ 3288 h 2791459"/>
                  <a:gd name="connsiteX13" fmla="*/ 884419 w 3402767"/>
                  <a:gd name="connsiteY13" fmla="*/ 10783 h 2791459"/>
                  <a:gd name="connsiteX14" fmla="*/ 1259174 w 3402767"/>
                  <a:gd name="connsiteY14" fmla="*/ 25774 h 2791459"/>
                  <a:gd name="connsiteX15" fmla="*/ 1341619 w 3402767"/>
                  <a:gd name="connsiteY15" fmla="*/ 55754 h 2791459"/>
                  <a:gd name="connsiteX16" fmla="*/ 1371600 w 3402767"/>
                  <a:gd name="connsiteY16" fmla="*/ 63249 h 2791459"/>
                  <a:gd name="connsiteX17" fmla="*/ 1439055 w 3402767"/>
                  <a:gd name="connsiteY17" fmla="*/ 93229 h 2791459"/>
                  <a:gd name="connsiteX18" fmla="*/ 1588957 w 3402767"/>
                  <a:gd name="connsiteY18" fmla="*/ 145695 h 2791459"/>
                  <a:gd name="connsiteX19" fmla="*/ 1663908 w 3402767"/>
                  <a:gd name="connsiteY19" fmla="*/ 183170 h 2791459"/>
                  <a:gd name="connsiteX20" fmla="*/ 1738859 w 3402767"/>
                  <a:gd name="connsiteY20" fmla="*/ 235636 h 2791459"/>
                  <a:gd name="connsiteX21" fmla="*/ 1813810 w 3402767"/>
                  <a:gd name="connsiteY21" fmla="*/ 295597 h 2791459"/>
                  <a:gd name="connsiteX22" fmla="*/ 1858780 w 3402767"/>
                  <a:gd name="connsiteY22" fmla="*/ 325577 h 2791459"/>
                  <a:gd name="connsiteX23" fmla="*/ 2046157 w 3402767"/>
                  <a:gd name="connsiteY23" fmla="*/ 497964 h 2791459"/>
                  <a:gd name="connsiteX24" fmla="*/ 2106118 w 3402767"/>
                  <a:gd name="connsiteY24" fmla="*/ 557924 h 2791459"/>
                  <a:gd name="connsiteX25" fmla="*/ 2188564 w 3402767"/>
                  <a:gd name="connsiteY25" fmla="*/ 655361 h 2791459"/>
                  <a:gd name="connsiteX26" fmla="*/ 2211049 w 3402767"/>
                  <a:gd name="connsiteY26" fmla="*/ 692836 h 2791459"/>
                  <a:gd name="connsiteX27" fmla="*/ 2233534 w 3402767"/>
                  <a:gd name="connsiteY27" fmla="*/ 707826 h 2791459"/>
                  <a:gd name="connsiteX28" fmla="*/ 2271010 w 3402767"/>
                  <a:gd name="connsiteY28" fmla="*/ 775282 h 2791459"/>
                  <a:gd name="connsiteX29" fmla="*/ 2293495 w 3402767"/>
                  <a:gd name="connsiteY29" fmla="*/ 820252 h 2791459"/>
                  <a:gd name="connsiteX30" fmla="*/ 2315980 w 3402767"/>
                  <a:gd name="connsiteY30" fmla="*/ 842738 h 2791459"/>
                  <a:gd name="connsiteX31" fmla="*/ 2330970 w 3402767"/>
                  <a:gd name="connsiteY31" fmla="*/ 872718 h 2791459"/>
                  <a:gd name="connsiteX32" fmla="*/ 2383436 w 3402767"/>
                  <a:gd name="connsiteY32" fmla="*/ 1015124 h 2791459"/>
                  <a:gd name="connsiteX33" fmla="*/ 2398426 w 3402767"/>
                  <a:gd name="connsiteY33" fmla="*/ 1060095 h 2791459"/>
                  <a:gd name="connsiteX34" fmla="*/ 2428406 w 3402767"/>
                  <a:gd name="connsiteY34" fmla="*/ 1165026 h 2791459"/>
                  <a:gd name="connsiteX35" fmla="*/ 2420911 w 3402767"/>
                  <a:gd name="connsiteY35" fmla="*/ 1472324 h 2791459"/>
                  <a:gd name="connsiteX36" fmla="*/ 2413416 w 3402767"/>
                  <a:gd name="connsiteY36" fmla="*/ 1517295 h 2791459"/>
                  <a:gd name="connsiteX37" fmla="*/ 2375941 w 3402767"/>
                  <a:gd name="connsiteY37" fmla="*/ 1622226 h 2791459"/>
                  <a:gd name="connsiteX38" fmla="*/ 2360951 w 3402767"/>
                  <a:gd name="connsiteY38" fmla="*/ 1674692 h 2791459"/>
                  <a:gd name="connsiteX39" fmla="*/ 2353455 w 3402767"/>
                  <a:gd name="connsiteY39" fmla="*/ 1697177 h 2791459"/>
                  <a:gd name="connsiteX40" fmla="*/ 2368446 w 3402767"/>
                  <a:gd name="connsiteY40" fmla="*/ 1674692 h 2791459"/>
                  <a:gd name="connsiteX41" fmla="*/ 2428406 w 3402767"/>
                  <a:gd name="connsiteY41" fmla="*/ 1622226 h 2791459"/>
                  <a:gd name="connsiteX42" fmla="*/ 2450892 w 3402767"/>
                  <a:gd name="connsiteY42" fmla="*/ 1614731 h 2791459"/>
                  <a:gd name="connsiteX43" fmla="*/ 2540833 w 3402767"/>
                  <a:gd name="connsiteY43" fmla="*/ 1592246 h 2791459"/>
                  <a:gd name="connsiteX44" fmla="*/ 2600793 w 3402767"/>
                  <a:gd name="connsiteY44" fmla="*/ 1584751 h 2791459"/>
                  <a:gd name="connsiteX45" fmla="*/ 2653259 w 3402767"/>
                  <a:gd name="connsiteY45" fmla="*/ 1577256 h 2791459"/>
                  <a:gd name="connsiteX46" fmla="*/ 2908092 w 3402767"/>
                  <a:gd name="connsiteY46" fmla="*/ 1592246 h 2791459"/>
                  <a:gd name="connsiteX47" fmla="*/ 2960557 w 3402767"/>
                  <a:gd name="connsiteY47" fmla="*/ 1607236 h 2791459"/>
                  <a:gd name="connsiteX48" fmla="*/ 2998033 w 3402767"/>
                  <a:gd name="connsiteY48" fmla="*/ 1614731 h 2791459"/>
                  <a:gd name="connsiteX49" fmla="*/ 3028013 w 3402767"/>
                  <a:gd name="connsiteY49" fmla="*/ 1629721 h 2791459"/>
                  <a:gd name="connsiteX50" fmla="*/ 3125449 w 3402767"/>
                  <a:gd name="connsiteY50" fmla="*/ 1682187 h 2791459"/>
                  <a:gd name="connsiteX51" fmla="*/ 3170419 w 3402767"/>
                  <a:gd name="connsiteY51" fmla="*/ 1697177 h 2791459"/>
                  <a:gd name="connsiteX52" fmla="*/ 3267855 w 3402767"/>
                  <a:gd name="connsiteY52" fmla="*/ 1764633 h 2791459"/>
                  <a:gd name="connsiteX53" fmla="*/ 3305331 w 3402767"/>
                  <a:gd name="connsiteY53" fmla="*/ 1794613 h 2791459"/>
                  <a:gd name="connsiteX54" fmla="*/ 3335311 w 3402767"/>
                  <a:gd name="connsiteY54" fmla="*/ 1847079 h 2791459"/>
                  <a:gd name="connsiteX55" fmla="*/ 3342806 w 3402767"/>
                  <a:gd name="connsiteY55" fmla="*/ 1877059 h 2791459"/>
                  <a:gd name="connsiteX56" fmla="*/ 3365292 w 3402767"/>
                  <a:gd name="connsiteY56" fmla="*/ 1922029 h 2791459"/>
                  <a:gd name="connsiteX57" fmla="*/ 3372787 w 3402767"/>
                  <a:gd name="connsiteY57" fmla="*/ 1952010 h 2791459"/>
                  <a:gd name="connsiteX58" fmla="*/ 3387777 w 3402767"/>
                  <a:gd name="connsiteY58" fmla="*/ 1989485 h 2791459"/>
                  <a:gd name="connsiteX59" fmla="*/ 3395272 w 3402767"/>
                  <a:gd name="connsiteY59" fmla="*/ 2041951 h 2791459"/>
                  <a:gd name="connsiteX60" fmla="*/ 3402767 w 3402767"/>
                  <a:gd name="connsiteY60" fmla="*/ 2071931 h 2791459"/>
                  <a:gd name="connsiteX61" fmla="*/ 3395272 w 3402767"/>
                  <a:gd name="connsiteY61" fmla="*/ 2259308 h 2791459"/>
                  <a:gd name="connsiteX62" fmla="*/ 3372787 w 3402767"/>
                  <a:gd name="connsiteY62" fmla="*/ 2334259 h 2791459"/>
                  <a:gd name="connsiteX63" fmla="*/ 3320321 w 3402767"/>
                  <a:gd name="connsiteY63" fmla="*/ 2424200 h 2791459"/>
                  <a:gd name="connsiteX64" fmla="*/ 3282846 w 3402767"/>
                  <a:gd name="connsiteY64" fmla="*/ 2499151 h 2791459"/>
                  <a:gd name="connsiteX65" fmla="*/ 3275351 w 3402767"/>
                  <a:gd name="connsiteY65" fmla="*/ 2521636 h 2791459"/>
                  <a:gd name="connsiteX66" fmla="*/ 3237875 w 3402767"/>
                  <a:gd name="connsiteY66" fmla="*/ 2596587 h 2791459"/>
                  <a:gd name="connsiteX67" fmla="*/ 3222885 w 3402767"/>
                  <a:gd name="connsiteY67" fmla="*/ 2626567 h 2791459"/>
                  <a:gd name="connsiteX68" fmla="*/ 3200400 w 3402767"/>
                  <a:gd name="connsiteY68" fmla="*/ 2649052 h 2791459"/>
                  <a:gd name="connsiteX69" fmla="*/ 3132944 w 3402767"/>
                  <a:gd name="connsiteY69" fmla="*/ 2724003 h 2791459"/>
                  <a:gd name="connsiteX70" fmla="*/ 3050498 w 3402767"/>
                  <a:gd name="connsiteY70" fmla="*/ 2753983 h 2791459"/>
                  <a:gd name="connsiteX71" fmla="*/ 2975547 w 3402767"/>
                  <a:gd name="connsiteY71" fmla="*/ 2768974 h 2791459"/>
                  <a:gd name="connsiteX72" fmla="*/ 2953062 w 3402767"/>
                  <a:gd name="connsiteY72" fmla="*/ 2776469 h 2791459"/>
                  <a:gd name="connsiteX73" fmla="*/ 2945567 w 3402767"/>
                  <a:gd name="connsiteY73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644577 w 3402767"/>
                  <a:gd name="connsiteY11" fmla="*/ 3288 h 2791459"/>
                  <a:gd name="connsiteX12" fmla="*/ 884419 w 3402767"/>
                  <a:gd name="connsiteY12" fmla="*/ 10783 h 2791459"/>
                  <a:gd name="connsiteX13" fmla="*/ 1259174 w 3402767"/>
                  <a:gd name="connsiteY13" fmla="*/ 25774 h 2791459"/>
                  <a:gd name="connsiteX14" fmla="*/ 1341619 w 3402767"/>
                  <a:gd name="connsiteY14" fmla="*/ 55754 h 2791459"/>
                  <a:gd name="connsiteX15" fmla="*/ 1371600 w 3402767"/>
                  <a:gd name="connsiteY15" fmla="*/ 63249 h 2791459"/>
                  <a:gd name="connsiteX16" fmla="*/ 1439055 w 3402767"/>
                  <a:gd name="connsiteY16" fmla="*/ 93229 h 2791459"/>
                  <a:gd name="connsiteX17" fmla="*/ 1588957 w 3402767"/>
                  <a:gd name="connsiteY17" fmla="*/ 145695 h 2791459"/>
                  <a:gd name="connsiteX18" fmla="*/ 1663908 w 3402767"/>
                  <a:gd name="connsiteY18" fmla="*/ 183170 h 2791459"/>
                  <a:gd name="connsiteX19" fmla="*/ 1738859 w 3402767"/>
                  <a:gd name="connsiteY19" fmla="*/ 235636 h 2791459"/>
                  <a:gd name="connsiteX20" fmla="*/ 1813810 w 3402767"/>
                  <a:gd name="connsiteY20" fmla="*/ 295597 h 2791459"/>
                  <a:gd name="connsiteX21" fmla="*/ 1858780 w 3402767"/>
                  <a:gd name="connsiteY21" fmla="*/ 325577 h 2791459"/>
                  <a:gd name="connsiteX22" fmla="*/ 2046157 w 3402767"/>
                  <a:gd name="connsiteY22" fmla="*/ 497964 h 2791459"/>
                  <a:gd name="connsiteX23" fmla="*/ 2106118 w 3402767"/>
                  <a:gd name="connsiteY23" fmla="*/ 557924 h 2791459"/>
                  <a:gd name="connsiteX24" fmla="*/ 2188564 w 3402767"/>
                  <a:gd name="connsiteY24" fmla="*/ 655361 h 2791459"/>
                  <a:gd name="connsiteX25" fmla="*/ 2211049 w 3402767"/>
                  <a:gd name="connsiteY25" fmla="*/ 692836 h 2791459"/>
                  <a:gd name="connsiteX26" fmla="*/ 2233534 w 3402767"/>
                  <a:gd name="connsiteY26" fmla="*/ 707826 h 2791459"/>
                  <a:gd name="connsiteX27" fmla="*/ 2271010 w 3402767"/>
                  <a:gd name="connsiteY27" fmla="*/ 775282 h 2791459"/>
                  <a:gd name="connsiteX28" fmla="*/ 2293495 w 3402767"/>
                  <a:gd name="connsiteY28" fmla="*/ 820252 h 2791459"/>
                  <a:gd name="connsiteX29" fmla="*/ 2315980 w 3402767"/>
                  <a:gd name="connsiteY29" fmla="*/ 842738 h 2791459"/>
                  <a:gd name="connsiteX30" fmla="*/ 2330970 w 3402767"/>
                  <a:gd name="connsiteY30" fmla="*/ 872718 h 2791459"/>
                  <a:gd name="connsiteX31" fmla="*/ 2383436 w 3402767"/>
                  <a:gd name="connsiteY31" fmla="*/ 1015124 h 2791459"/>
                  <a:gd name="connsiteX32" fmla="*/ 2398426 w 3402767"/>
                  <a:gd name="connsiteY32" fmla="*/ 1060095 h 2791459"/>
                  <a:gd name="connsiteX33" fmla="*/ 2428406 w 3402767"/>
                  <a:gd name="connsiteY33" fmla="*/ 1165026 h 2791459"/>
                  <a:gd name="connsiteX34" fmla="*/ 2420911 w 3402767"/>
                  <a:gd name="connsiteY34" fmla="*/ 1472324 h 2791459"/>
                  <a:gd name="connsiteX35" fmla="*/ 2413416 w 3402767"/>
                  <a:gd name="connsiteY35" fmla="*/ 1517295 h 2791459"/>
                  <a:gd name="connsiteX36" fmla="*/ 2375941 w 3402767"/>
                  <a:gd name="connsiteY36" fmla="*/ 1622226 h 2791459"/>
                  <a:gd name="connsiteX37" fmla="*/ 2360951 w 3402767"/>
                  <a:gd name="connsiteY37" fmla="*/ 1674692 h 2791459"/>
                  <a:gd name="connsiteX38" fmla="*/ 2353455 w 3402767"/>
                  <a:gd name="connsiteY38" fmla="*/ 1697177 h 2791459"/>
                  <a:gd name="connsiteX39" fmla="*/ 2368446 w 3402767"/>
                  <a:gd name="connsiteY39" fmla="*/ 1674692 h 2791459"/>
                  <a:gd name="connsiteX40" fmla="*/ 2428406 w 3402767"/>
                  <a:gd name="connsiteY40" fmla="*/ 1622226 h 2791459"/>
                  <a:gd name="connsiteX41" fmla="*/ 2450892 w 3402767"/>
                  <a:gd name="connsiteY41" fmla="*/ 1614731 h 2791459"/>
                  <a:gd name="connsiteX42" fmla="*/ 2540833 w 3402767"/>
                  <a:gd name="connsiteY42" fmla="*/ 1592246 h 2791459"/>
                  <a:gd name="connsiteX43" fmla="*/ 2600793 w 3402767"/>
                  <a:gd name="connsiteY43" fmla="*/ 1584751 h 2791459"/>
                  <a:gd name="connsiteX44" fmla="*/ 2653259 w 3402767"/>
                  <a:gd name="connsiteY44" fmla="*/ 1577256 h 2791459"/>
                  <a:gd name="connsiteX45" fmla="*/ 2908092 w 3402767"/>
                  <a:gd name="connsiteY45" fmla="*/ 1592246 h 2791459"/>
                  <a:gd name="connsiteX46" fmla="*/ 2960557 w 3402767"/>
                  <a:gd name="connsiteY46" fmla="*/ 1607236 h 2791459"/>
                  <a:gd name="connsiteX47" fmla="*/ 2998033 w 3402767"/>
                  <a:gd name="connsiteY47" fmla="*/ 1614731 h 2791459"/>
                  <a:gd name="connsiteX48" fmla="*/ 3028013 w 3402767"/>
                  <a:gd name="connsiteY48" fmla="*/ 1629721 h 2791459"/>
                  <a:gd name="connsiteX49" fmla="*/ 3125449 w 3402767"/>
                  <a:gd name="connsiteY49" fmla="*/ 1682187 h 2791459"/>
                  <a:gd name="connsiteX50" fmla="*/ 3170419 w 3402767"/>
                  <a:gd name="connsiteY50" fmla="*/ 1697177 h 2791459"/>
                  <a:gd name="connsiteX51" fmla="*/ 3267855 w 3402767"/>
                  <a:gd name="connsiteY51" fmla="*/ 1764633 h 2791459"/>
                  <a:gd name="connsiteX52" fmla="*/ 3305331 w 3402767"/>
                  <a:gd name="connsiteY52" fmla="*/ 1794613 h 2791459"/>
                  <a:gd name="connsiteX53" fmla="*/ 3335311 w 3402767"/>
                  <a:gd name="connsiteY53" fmla="*/ 1847079 h 2791459"/>
                  <a:gd name="connsiteX54" fmla="*/ 3342806 w 3402767"/>
                  <a:gd name="connsiteY54" fmla="*/ 1877059 h 2791459"/>
                  <a:gd name="connsiteX55" fmla="*/ 3365292 w 3402767"/>
                  <a:gd name="connsiteY55" fmla="*/ 1922029 h 2791459"/>
                  <a:gd name="connsiteX56" fmla="*/ 3372787 w 3402767"/>
                  <a:gd name="connsiteY56" fmla="*/ 1952010 h 2791459"/>
                  <a:gd name="connsiteX57" fmla="*/ 3387777 w 3402767"/>
                  <a:gd name="connsiteY57" fmla="*/ 1989485 h 2791459"/>
                  <a:gd name="connsiteX58" fmla="*/ 3395272 w 3402767"/>
                  <a:gd name="connsiteY58" fmla="*/ 2041951 h 2791459"/>
                  <a:gd name="connsiteX59" fmla="*/ 3402767 w 3402767"/>
                  <a:gd name="connsiteY59" fmla="*/ 2071931 h 2791459"/>
                  <a:gd name="connsiteX60" fmla="*/ 3395272 w 3402767"/>
                  <a:gd name="connsiteY60" fmla="*/ 2259308 h 2791459"/>
                  <a:gd name="connsiteX61" fmla="*/ 3372787 w 3402767"/>
                  <a:gd name="connsiteY61" fmla="*/ 2334259 h 2791459"/>
                  <a:gd name="connsiteX62" fmla="*/ 3320321 w 3402767"/>
                  <a:gd name="connsiteY62" fmla="*/ 2424200 h 2791459"/>
                  <a:gd name="connsiteX63" fmla="*/ 3282846 w 3402767"/>
                  <a:gd name="connsiteY63" fmla="*/ 2499151 h 2791459"/>
                  <a:gd name="connsiteX64" fmla="*/ 3275351 w 3402767"/>
                  <a:gd name="connsiteY64" fmla="*/ 2521636 h 2791459"/>
                  <a:gd name="connsiteX65" fmla="*/ 3237875 w 3402767"/>
                  <a:gd name="connsiteY65" fmla="*/ 2596587 h 2791459"/>
                  <a:gd name="connsiteX66" fmla="*/ 3222885 w 3402767"/>
                  <a:gd name="connsiteY66" fmla="*/ 2626567 h 2791459"/>
                  <a:gd name="connsiteX67" fmla="*/ 3200400 w 3402767"/>
                  <a:gd name="connsiteY67" fmla="*/ 2649052 h 2791459"/>
                  <a:gd name="connsiteX68" fmla="*/ 3132944 w 3402767"/>
                  <a:gd name="connsiteY68" fmla="*/ 2724003 h 2791459"/>
                  <a:gd name="connsiteX69" fmla="*/ 3050498 w 3402767"/>
                  <a:gd name="connsiteY69" fmla="*/ 2753983 h 2791459"/>
                  <a:gd name="connsiteX70" fmla="*/ 2975547 w 3402767"/>
                  <a:gd name="connsiteY70" fmla="*/ 2768974 h 2791459"/>
                  <a:gd name="connsiteX71" fmla="*/ 2953062 w 3402767"/>
                  <a:gd name="connsiteY71" fmla="*/ 2776469 h 2791459"/>
                  <a:gd name="connsiteX72" fmla="*/ 2945567 w 3402767"/>
                  <a:gd name="connsiteY72" fmla="*/ 2791459 h 2791459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371600 w 3402767"/>
                  <a:gd name="connsiteY14" fmla="*/ 59961 h 2788171"/>
                  <a:gd name="connsiteX15" fmla="*/ 1439055 w 3402767"/>
                  <a:gd name="connsiteY15" fmla="*/ 89941 h 2788171"/>
                  <a:gd name="connsiteX16" fmla="*/ 1588957 w 3402767"/>
                  <a:gd name="connsiteY16" fmla="*/ 142407 h 2788171"/>
                  <a:gd name="connsiteX17" fmla="*/ 1663908 w 3402767"/>
                  <a:gd name="connsiteY17" fmla="*/ 179882 h 2788171"/>
                  <a:gd name="connsiteX18" fmla="*/ 1738859 w 3402767"/>
                  <a:gd name="connsiteY18" fmla="*/ 232348 h 2788171"/>
                  <a:gd name="connsiteX19" fmla="*/ 1813810 w 3402767"/>
                  <a:gd name="connsiteY19" fmla="*/ 292309 h 2788171"/>
                  <a:gd name="connsiteX20" fmla="*/ 1858780 w 3402767"/>
                  <a:gd name="connsiteY20" fmla="*/ 322289 h 2788171"/>
                  <a:gd name="connsiteX21" fmla="*/ 2046157 w 3402767"/>
                  <a:gd name="connsiteY21" fmla="*/ 494676 h 2788171"/>
                  <a:gd name="connsiteX22" fmla="*/ 2106118 w 3402767"/>
                  <a:gd name="connsiteY22" fmla="*/ 554636 h 2788171"/>
                  <a:gd name="connsiteX23" fmla="*/ 2188564 w 3402767"/>
                  <a:gd name="connsiteY23" fmla="*/ 652073 h 2788171"/>
                  <a:gd name="connsiteX24" fmla="*/ 2211049 w 3402767"/>
                  <a:gd name="connsiteY24" fmla="*/ 689548 h 2788171"/>
                  <a:gd name="connsiteX25" fmla="*/ 2233534 w 3402767"/>
                  <a:gd name="connsiteY25" fmla="*/ 704538 h 2788171"/>
                  <a:gd name="connsiteX26" fmla="*/ 2271010 w 3402767"/>
                  <a:gd name="connsiteY26" fmla="*/ 771994 h 2788171"/>
                  <a:gd name="connsiteX27" fmla="*/ 2293495 w 3402767"/>
                  <a:gd name="connsiteY27" fmla="*/ 816964 h 2788171"/>
                  <a:gd name="connsiteX28" fmla="*/ 2315980 w 3402767"/>
                  <a:gd name="connsiteY28" fmla="*/ 839450 h 2788171"/>
                  <a:gd name="connsiteX29" fmla="*/ 2330970 w 3402767"/>
                  <a:gd name="connsiteY29" fmla="*/ 869430 h 2788171"/>
                  <a:gd name="connsiteX30" fmla="*/ 2383436 w 3402767"/>
                  <a:gd name="connsiteY30" fmla="*/ 1011836 h 2788171"/>
                  <a:gd name="connsiteX31" fmla="*/ 2398426 w 3402767"/>
                  <a:gd name="connsiteY31" fmla="*/ 1056807 h 2788171"/>
                  <a:gd name="connsiteX32" fmla="*/ 2428406 w 3402767"/>
                  <a:gd name="connsiteY32" fmla="*/ 1161738 h 2788171"/>
                  <a:gd name="connsiteX33" fmla="*/ 2420911 w 3402767"/>
                  <a:gd name="connsiteY33" fmla="*/ 1469036 h 2788171"/>
                  <a:gd name="connsiteX34" fmla="*/ 2413416 w 3402767"/>
                  <a:gd name="connsiteY34" fmla="*/ 1514007 h 2788171"/>
                  <a:gd name="connsiteX35" fmla="*/ 2375941 w 3402767"/>
                  <a:gd name="connsiteY35" fmla="*/ 1618938 h 2788171"/>
                  <a:gd name="connsiteX36" fmla="*/ 2360951 w 3402767"/>
                  <a:gd name="connsiteY36" fmla="*/ 1671404 h 2788171"/>
                  <a:gd name="connsiteX37" fmla="*/ 2353455 w 3402767"/>
                  <a:gd name="connsiteY37" fmla="*/ 1693889 h 2788171"/>
                  <a:gd name="connsiteX38" fmla="*/ 2368446 w 3402767"/>
                  <a:gd name="connsiteY38" fmla="*/ 1671404 h 2788171"/>
                  <a:gd name="connsiteX39" fmla="*/ 2428406 w 3402767"/>
                  <a:gd name="connsiteY39" fmla="*/ 1618938 h 2788171"/>
                  <a:gd name="connsiteX40" fmla="*/ 2450892 w 3402767"/>
                  <a:gd name="connsiteY40" fmla="*/ 1611443 h 2788171"/>
                  <a:gd name="connsiteX41" fmla="*/ 2540833 w 3402767"/>
                  <a:gd name="connsiteY41" fmla="*/ 1588958 h 2788171"/>
                  <a:gd name="connsiteX42" fmla="*/ 2600793 w 3402767"/>
                  <a:gd name="connsiteY42" fmla="*/ 1581463 h 2788171"/>
                  <a:gd name="connsiteX43" fmla="*/ 2653259 w 3402767"/>
                  <a:gd name="connsiteY43" fmla="*/ 1573968 h 2788171"/>
                  <a:gd name="connsiteX44" fmla="*/ 2908092 w 3402767"/>
                  <a:gd name="connsiteY44" fmla="*/ 1588958 h 2788171"/>
                  <a:gd name="connsiteX45" fmla="*/ 2960557 w 3402767"/>
                  <a:gd name="connsiteY45" fmla="*/ 1603948 h 2788171"/>
                  <a:gd name="connsiteX46" fmla="*/ 2998033 w 3402767"/>
                  <a:gd name="connsiteY46" fmla="*/ 1611443 h 2788171"/>
                  <a:gd name="connsiteX47" fmla="*/ 3028013 w 3402767"/>
                  <a:gd name="connsiteY47" fmla="*/ 1626433 h 2788171"/>
                  <a:gd name="connsiteX48" fmla="*/ 3125449 w 3402767"/>
                  <a:gd name="connsiteY48" fmla="*/ 1678899 h 2788171"/>
                  <a:gd name="connsiteX49" fmla="*/ 3170419 w 3402767"/>
                  <a:gd name="connsiteY49" fmla="*/ 1693889 h 2788171"/>
                  <a:gd name="connsiteX50" fmla="*/ 3267855 w 3402767"/>
                  <a:gd name="connsiteY50" fmla="*/ 1761345 h 2788171"/>
                  <a:gd name="connsiteX51" fmla="*/ 3305331 w 3402767"/>
                  <a:gd name="connsiteY51" fmla="*/ 1791325 h 2788171"/>
                  <a:gd name="connsiteX52" fmla="*/ 3335311 w 3402767"/>
                  <a:gd name="connsiteY52" fmla="*/ 1843791 h 2788171"/>
                  <a:gd name="connsiteX53" fmla="*/ 3342806 w 3402767"/>
                  <a:gd name="connsiteY53" fmla="*/ 1873771 h 2788171"/>
                  <a:gd name="connsiteX54" fmla="*/ 3365292 w 3402767"/>
                  <a:gd name="connsiteY54" fmla="*/ 1918741 h 2788171"/>
                  <a:gd name="connsiteX55" fmla="*/ 3372787 w 3402767"/>
                  <a:gd name="connsiteY55" fmla="*/ 1948722 h 2788171"/>
                  <a:gd name="connsiteX56" fmla="*/ 3387777 w 3402767"/>
                  <a:gd name="connsiteY56" fmla="*/ 1986197 h 2788171"/>
                  <a:gd name="connsiteX57" fmla="*/ 3395272 w 3402767"/>
                  <a:gd name="connsiteY57" fmla="*/ 2038663 h 2788171"/>
                  <a:gd name="connsiteX58" fmla="*/ 3402767 w 3402767"/>
                  <a:gd name="connsiteY58" fmla="*/ 2068643 h 2788171"/>
                  <a:gd name="connsiteX59" fmla="*/ 3395272 w 3402767"/>
                  <a:gd name="connsiteY59" fmla="*/ 2256020 h 2788171"/>
                  <a:gd name="connsiteX60" fmla="*/ 3372787 w 3402767"/>
                  <a:gd name="connsiteY60" fmla="*/ 2330971 h 2788171"/>
                  <a:gd name="connsiteX61" fmla="*/ 3320321 w 3402767"/>
                  <a:gd name="connsiteY61" fmla="*/ 2420912 h 2788171"/>
                  <a:gd name="connsiteX62" fmla="*/ 3282846 w 3402767"/>
                  <a:gd name="connsiteY62" fmla="*/ 2495863 h 2788171"/>
                  <a:gd name="connsiteX63" fmla="*/ 3275351 w 3402767"/>
                  <a:gd name="connsiteY63" fmla="*/ 2518348 h 2788171"/>
                  <a:gd name="connsiteX64" fmla="*/ 3237875 w 3402767"/>
                  <a:gd name="connsiteY64" fmla="*/ 2593299 h 2788171"/>
                  <a:gd name="connsiteX65" fmla="*/ 3222885 w 3402767"/>
                  <a:gd name="connsiteY65" fmla="*/ 2623279 h 2788171"/>
                  <a:gd name="connsiteX66" fmla="*/ 3200400 w 3402767"/>
                  <a:gd name="connsiteY66" fmla="*/ 2645764 h 2788171"/>
                  <a:gd name="connsiteX67" fmla="*/ 3132944 w 3402767"/>
                  <a:gd name="connsiteY67" fmla="*/ 2720715 h 2788171"/>
                  <a:gd name="connsiteX68" fmla="*/ 3050498 w 3402767"/>
                  <a:gd name="connsiteY68" fmla="*/ 2750695 h 2788171"/>
                  <a:gd name="connsiteX69" fmla="*/ 2975547 w 3402767"/>
                  <a:gd name="connsiteY69" fmla="*/ 2765686 h 2788171"/>
                  <a:gd name="connsiteX70" fmla="*/ 2953062 w 3402767"/>
                  <a:gd name="connsiteY70" fmla="*/ 2773181 h 2788171"/>
                  <a:gd name="connsiteX71" fmla="*/ 2945567 w 3402767"/>
                  <a:gd name="connsiteY7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439055 w 3402767"/>
                  <a:gd name="connsiteY14" fmla="*/ 89941 h 2788171"/>
                  <a:gd name="connsiteX15" fmla="*/ 1588957 w 3402767"/>
                  <a:gd name="connsiteY15" fmla="*/ 142407 h 2788171"/>
                  <a:gd name="connsiteX16" fmla="*/ 1663908 w 3402767"/>
                  <a:gd name="connsiteY16" fmla="*/ 179882 h 2788171"/>
                  <a:gd name="connsiteX17" fmla="*/ 1738859 w 3402767"/>
                  <a:gd name="connsiteY17" fmla="*/ 232348 h 2788171"/>
                  <a:gd name="connsiteX18" fmla="*/ 1813810 w 3402767"/>
                  <a:gd name="connsiteY18" fmla="*/ 292309 h 2788171"/>
                  <a:gd name="connsiteX19" fmla="*/ 1858780 w 3402767"/>
                  <a:gd name="connsiteY19" fmla="*/ 322289 h 2788171"/>
                  <a:gd name="connsiteX20" fmla="*/ 2046157 w 3402767"/>
                  <a:gd name="connsiteY20" fmla="*/ 494676 h 2788171"/>
                  <a:gd name="connsiteX21" fmla="*/ 2106118 w 3402767"/>
                  <a:gd name="connsiteY21" fmla="*/ 554636 h 2788171"/>
                  <a:gd name="connsiteX22" fmla="*/ 2188564 w 3402767"/>
                  <a:gd name="connsiteY22" fmla="*/ 652073 h 2788171"/>
                  <a:gd name="connsiteX23" fmla="*/ 2211049 w 3402767"/>
                  <a:gd name="connsiteY23" fmla="*/ 689548 h 2788171"/>
                  <a:gd name="connsiteX24" fmla="*/ 2233534 w 3402767"/>
                  <a:gd name="connsiteY24" fmla="*/ 704538 h 2788171"/>
                  <a:gd name="connsiteX25" fmla="*/ 2271010 w 3402767"/>
                  <a:gd name="connsiteY25" fmla="*/ 771994 h 2788171"/>
                  <a:gd name="connsiteX26" fmla="*/ 2293495 w 3402767"/>
                  <a:gd name="connsiteY26" fmla="*/ 816964 h 2788171"/>
                  <a:gd name="connsiteX27" fmla="*/ 2315980 w 3402767"/>
                  <a:gd name="connsiteY27" fmla="*/ 839450 h 2788171"/>
                  <a:gd name="connsiteX28" fmla="*/ 2330970 w 3402767"/>
                  <a:gd name="connsiteY28" fmla="*/ 869430 h 2788171"/>
                  <a:gd name="connsiteX29" fmla="*/ 2383436 w 3402767"/>
                  <a:gd name="connsiteY29" fmla="*/ 1011836 h 2788171"/>
                  <a:gd name="connsiteX30" fmla="*/ 2398426 w 3402767"/>
                  <a:gd name="connsiteY30" fmla="*/ 1056807 h 2788171"/>
                  <a:gd name="connsiteX31" fmla="*/ 2428406 w 3402767"/>
                  <a:gd name="connsiteY31" fmla="*/ 1161738 h 2788171"/>
                  <a:gd name="connsiteX32" fmla="*/ 2420911 w 3402767"/>
                  <a:gd name="connsiteY32" fmla="*/ 1469036 h 2788171"/>
                  <a:gd name="connsiteX33" fmla="*/ 2413416 w 3402767"/>
                  <a:gd name="connsiteY33" fmla="*/ 1514007 h 2788171"/>
                  <a:gd name="connsiteX34" fmla="*/ 2375941 w 3402767"/>
                  <a:gd name="connsiteY34" fmla="*/ 1618938 h 2788171"/>
                  <a:gd name="connsiteX35" fmla="*/ 2360951 w 3402767"/>
                  <a:gd name="connsiteY35" fmla="*/ 1671404 h 2788171"/>
                  <a:gd name="connsiteX36" fmla="*/ 2353455 w 3402767"/>
                  <a:gd name="connsiteY36" fmla="*/ 1693889 h 2788171"/>
                  <a:gd name="connsiteX37" fmla="*/ 2368446 w 3402767"/>
                  <a:gd name="connsiteY37" fmla="*/ 1671404 h 2788171"/>
                  <a:gd name="connsiteX38" fmla="*/ 2428406 w 3402767"/>
                  <a:gd name="connsiteY38" fmla="*/ 1618938 h 2788171"/>
                  <a:gd name="connsiteX39" fmla="*/ 2450892 w 3402767"/>
                  <a:gd name="connsiteY39" fmla="*/ 1611443 h 2788171"/>
                  <a:gd name="connsiteX40" fmla="*/ 2540833 w 3402767"/>
                  <a:gd name="connsiteY40" fmla="*/ 1588958 h 2788171"/>
                  <a:gd name="connsiteX41" fmla="*/ 2600793 w 3402767"/>
                  <a:gd name="connsiteY41" fmla="*/ 1581463 h 2788171"/>
                  <a:gd name="connsiteX42" fmla="*/ 2653259 w 3402767"/>
                  <a:gd name="connsiteY42" fmla="*/ 1573968 h 2788171"/>
                  <a:gd name="connsiteX43" fmla="*/ 2908092 w 3402767"/>
                  <a:gd name="connsiteY43" fmla="*/ 1588958 h 2788171"/>
                  <a:gd name="connsiteX44" fmla="*/ 2960557 w 3402767"/>
                  <a:gd name="connsiteY44" fmla="*/ 1603948 h 2788171"/>
                  <a:gd name="connsiteX45" fmla="*/ 2998033 w 3402767"/>
                  <a:gd name="connsiteY45" fmla="*/ 1611443 h 2788171"/>
                  <a:gd name="connsiteX46" fmla="*/ 3028013 w 3402767"/>
                  <a:gd name="connsiteY46" fmla="*/ 1626433 h 2788171"/>
                  <a:gd name="connsiteX47" fmla="*/ 3125449 w 3402767"/>
                  <a:gd name="connsiteY47" fmla="*/ 1678899 h 2788171"/>
                  <a:gd name="connsiteX48" fmla="*/ 3170419 w 3402767"/>
                  <a:gd name="connsiteY48" fmla="*/ 1693889 h 2788171"/>
                  <a:gd name="connsiteX49" fmla="*/ 3267855 w 3402767"/>
                  <a:gd name="connsiteY49" fmla="*/ 1761345 h 2788171"/>
                  <a:gd name="connsiteX50" fmla="*/ 3305331 w 3402767"/>
                  <a:gd name="connsiteY50" fmla="*/ 1791325 h 2788171"/>
                  <a:gd name="connsiteX51" fmla="*/ 3335311 w 3402767"/>
                  <a:gd name="connsiteY51" fmla="*/ 1843791 h 2788171"/>
                  <a:gd name="connsiteX52" fmla="*/ 3342806 w 3402767"/>
                  <a:gd name="connsiteY52" fmla="*/ 1873771 h 2788171"/>
                  <a:gd name="connsiteX53" fmla="*/ 3365292 w 3402767"/>
                  <a:gd name="connsiteY53" fmla="*/ 1918741 h 2788171"/>
                  <a:gd name="connsiteX54" fmla="*/ 3372787 w 3402767"/>
                  <a:gd name="connsiteY54" fmla="*/ 1948722 h 2788171"/>
                  <a:gd name="connsiteX55" fmla="*/ 3387777 w 3402767"/>
                  <a:gd name="connsiteY55" fmla="*/ 1986197 h 2788171"/>
                  <a:gd name="connsiteX56" fmla="*/ 3395272 w 3402767"/>
                  <a:gd name="connsiteY56" fmla="*/ 2038663 h 2788171"/>
                  <a:gd name="connsiteX57" fmla="*/ 3402767 w 3402767"/>
                  <a:gd name="connsiteY57" fmla="*/ 2068643 h 2788171"/>
                  <a:gd name="connsiteX58" fmla="*/ 3395272 w 3402767"/>
                  <a:gd name="connsiteY58" fmla="*/ 2256020 h 2788171"/>
                  <a:gd name="connsiteX59" fmla="*/ 3372787 w 3402767"/>
                  <a:gd name="connsiteY59" fmla="*/ 2330971 h 2788171"/>
                  <a:gd name="connsiteX60" fmla="*/ 3320321 w 3402767"/>
                  <a:gd name="connsiteY60" fmla="*/ 2420912 h 2788171"/>
                  <a:gd name="connsiteX61" fmla="*/ 3282846 w 3402767"/>
                  <a:gd name="connsiteY61" fmla="*/ 2495863 h 2788171"/>
                  <a:gd name="connsiteX62" fmla="*/ 3275351 w 3402767"/>
                  <a:gd name="connsiteY62" fmla="*/ 2518348 h 2788171"/>
                  <a:gd name="connsiteX63" fmla="*/ 3237875 w 3402767"/>
                  <a:gd name="connsiteY63" fmla="*/ 2593299 h 2788171"/>
                  <a:gd name="connsiteX64" fmla="*/ 3222885 w 3402767"/>
                  <a:gd name="connsiteY64" fmla="*/ 2623279 h 2788171"/>
                  <a:gd name="connsiteX65" fmla="*/ 3200400 w 3402767"/>
                  <a:gd name="connsiteY65" fmla="*/ 2645764 h 2788171"/>
                  <a:gd name="connsiteX66" fmla="*/ 3132944 w 3402767"/>
                  <a:gd name="connsiteY66" fmla="*/ 2720715 h 2788171"/>
                  <a:gd name="connsiteX67" fmla="*/ 3050498 w 3402767"/>
                  <a:gd name="connsiteY67" fmla="*/ 2750695 h 2788171"/>
                  <a:gd name="connsiteX68" fmla="*/ 2975547 w 3402767"/>
                  <a:gd name="connsiteY68" fmla="*/ 2765686 h 2788171"/>
                  <a:gd name="connsiteX69" fmla="*/ 2953062 w 3402767"/>
                  <a:gd name="connsiteY69" fmla="*/ 2773181 h 2788171"/>
                  <a:gd name="connsiteX70" fmla="*/ 2945567 w 3402767"/>
                  <a:gd name="connsiteY7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588957 w 3402767"/>
                  <a:gd name="connsiteY14" fmla="*/ 142407 h 2788171"/>
                  <a:gd name="connsiteX15" fmla="*/ 1663908 w 3402767"/>
                  <a:gd name="connsiteY15" fmla="*/ 179882 h 2788171"/>
                  <a:gd name="connsiteX16" fmla="*/ 1738859 w 3402767"/>
                  <a:gd name="connsiteY16" fmla="*/ 232348 h 2788171"/>
                  <a:gd name="connsiteX17" fmla="*/ 1813810 w 3402767"/>
                  <a:gd name="connsiteY17" fmla="*/ 292309 h 2788171"/>
                  <a:gd name="connsiteX18" fmla="*/ 1858780 w 3402767"/>
                  <a:gd name="connsiteY18" fmla="*/ 322289 h 2788171"/>
                  <a:gd name="connsiteX19" fmla="*/ 2046157 w 3402767"/>
                  <a:gd name="connsiteY19" fmla="*/ 494676 h 2788171"/>
                  <a:gd name="connsiteX20" fmla="*/ 2106118 w 3402767"/>
                  <a:gd name="connsiteY20" fmla="*/ 554636 h 2788171"/>
                  <a:gd name="connsiteX21" fmla="*/ 2188564 w 3402767"/>
                  <a:gd name="connsiteY21" fmla="*/ 652073 h 2788171"/>
                  <a:gd name="connsiteX22" fmla="*/ 2211049 w 3402767"/>
                  <a:gd name="connsiteY22" fmla="*/ 689548 h 2788171"/>
                  <a:gd name="connsiteX23" fmla="*/ 2233534 w 3402767"/>
                  <a:gd name="connsiteY23" fmla="*/ 704538 h 2788171"/>
                  <a:gd name="connsiteX24" fmla="*/ 2271010 w 3402767"/>
                  <a:gd name="connsiteY24" fmla="*/ 771994 h 2788171"/>
                  <a:gd name="connsiteX25" fmla="*/ 2293495 w 3402767"/>
                  <a:gd name="connsiteY25" fmla="*/ 816964 h 2788171"/>
                  <a:gd name="connsiteX26" fmla="*/ 2315980 w 3402767"/>
                  <a:gd name="connsiteY26" fmla="*/ 839450 h 2788171"/>
                  <a:gd name="connsiteX27" fmla="*/ 2330970 w 3402767"/>
                  <a:gd name="connsiteY27" fmla="*/ 869430 h 2788171"/>
                  <a:gd name="connsiteX28" fmla="*/ 2383436 w 3402767"/>
                  <a:gd name="connsiteY28" fmla="*/ 1011836 h 2788171"/>
                  <a:gd name="connsiteX29" fmla="*/ 2398426 w 3402767"/>
                  <a:gd name="connsiteY29" fmla="*/ 1056807 h 2788171"/>
                  <a:gd name="connsiteX30" fmla="*/ 2428406 w 3402767"/>
                  <a:gd name="connsiteY30" fmla="*/ 1161738 h 2788171"/>
                  <a:gd name="connsiteX31" fmla="*/ 2420911 w 3402767"/>
                  <a:gd name="connsiteY31" fmla="*/ 1469036 h 2788171"/>
                  <a:gd name="connsiteX32" fmla="*/ 2413416 w 3402767"/>
                  <a:gd name="connsiteY32" fmla="*/ 1514007 h 2788171"/>
                  <a:gd name="connsiteX33" fmla="*/ 2375941 w 3402767"/>
                  <a:gd name="connsiteY33" fmla="*/ 1618938 h 2788171"/>
                  <a:gd name="connsiteX34" fmla="*/ 2360951 w 3402767"/>
                  <a:gd name="connsiteY34" fmla="*/ 1671404 h 2788171"/>
                  <a:gd name="connsiteX35" fmla="*/ 2353455 w 3402767"/>
                  <a:gd name="connsiteY35" fmla="*/ 1693889 h 2788171"/>
                  <a:gd name="connsiteX36" fmla="*/ 2368446 w 3402767"/>
                  <a:gd name="connsiteY36" fmla="*/ 1671404 h 2788171"/>
                  <a:gd name="connsiteX37" fmla="*/ 2428406 w 3402767"/>
                  <a:gd name="connsiteY37" fmla="*/ 1618938 h 2788171"/>
                  <a:gd name="connsiteX38" fmla="*/ 2450892 w 3402767"/>
                  <a:gd name="connsiteY38" fmla="*/ 1611443 h 2788171"/>
                  <a:gd name="connsiteX39" fmla="*/ 2540833 w 3402767"/>
                  <a:gd name="connsiteY39" fmla="*/ 1588958 h 2788171"/>
                  <a:gd name="connsiteX40" fmla="*/ 2600793 w 3402767"/>
                  <a:gd name="connsiteY40" fmla="*/ 1581463 h 2788171"/>
                  <a:gd name="connsiteX41" fmla="*/ 2653259 w 3402767"/>
                  <a:gd name="connsiteY41" fmla="*/ 1573968 h 2788171"/>
                  <a:gd name="connsiteX42" fmla="*/ 2908092 w 3402767"/>
                  <a:gd name="connsiteY42" fmla="*/ 1588958 h 2788171"/>
                  <a:gd name="connsiteX43" fmla="*/ 2960557 w 3402767"/>
                  <a:gd name="connsiteY43" fmla="*/ 1603948 h 2788171"/>
                  <a:gd name="connsiteX44" fmla="*/ 2998033 w 3402767"/>
                  <a:gd name="connsiteY44" fmla="*/ 1611443 h 2788171"/>
                  <a:gd name="connsiteX45" fmla="*/ 3028013 w 3402767"/>
                  <a:gd name="connsiteY45" fmla="*/ 1626433 h 2788171"/>
                  <a:gd name="connsiteX46" fmla="*/ 3125449 w 3402767"/>
                  <a:gd name="connsiteY46" fmla="*/ 1678899 h 2788171"/>
                  <a:gd name="connsiteX47" fmla="*/ 3170419 w 3402767"/>
                  <a:gd name="connsiteY47" fmla="*/ 1693889 h 2788171"/>
                  <a:gd name="connsiteX48" fmla="*/ 3267855 w 3402767"/>
                  <a:gd name="connsiteY48" fmla="*/ 1761345 h 2788171"/>
                  <a:gd name="connsiteX49" fmla="*/ 3305331 w 3402767"/>
                  <a:gd name="connsiteY49" fmla="*/ 1791325 h 2788171"/>
                  <a:gd name="connsiteX50" fmla="*/ 3335311 w 3402767"/>
                  <a:gd name="connsiteY50" fmla="*/ 1843791 h 2788171"/>
                  <a:gd name="connsiteX51" fmla="*/ 3342806 w 3402767"/>
                  <a:gd name="connsiteY51" fmla="*/ 1873771 h 2788171"/>
                  <a:gd name="connsiteX52" fmla="*/ 3365292 w 3402767"/>
                  <a:gd name="connsiteY52" fmla="*/ 1918741 h 2788171"/>
                  <a:gd name="connsiteX53" fmla="*/ 3372787 w 3402767"/>
                  <a:gd name="connsiteY53" fmla="*/ 1948722 h 2788171"/>
                  <a:gd name="connsiteX54" fmla="*/ 3387777 w 3402767"/>
                  <a:gd name="connsiteY54" fmla="*/ 1986197 h 2788171"/>
                  <a:gd name="connsiteX55" fmla="*/ 3395272 w 3402767"/>
                  <a:gd name="connsiteY55" fmla="*/ 2038663 h 2788171"/>
                  <a:gd name="connsiteX56" fmla="*/ 3402767 w 3402767"/>
                  <a:gd name="connsiteY56" fmla="*/ 2068643 h 2788171"/>
                  <a:gd name="connsiteX57" fmla="*/ 3395272 w 3402767"/>
                  <a:gd name="connsiteY57" fmla="*/ 2256020 h 2788171"/>
                  <a:gd name="connsiteX58" fmla="*/ 3372787 w 3402767"/>
                  <a:gd name="connsiteY58" fmla="*/ 2330971 h 2788171"/>
                  <a:gd name="connsiteX59" fmla="*/ 3320321 w 3402767"/>
                  <a:gd name="connsiteY59" fmla="*/ 2420912 h 2788171"/>
                  <a:gd name="connsiteX60" fmla="*/ 3282846 w 3402767"/>
                  <a:gd name="connsiteY60" fmla="*/ 2495863 h 2788171"/>
                  <a:gd name="connsiteX61" fmla="*/ 3275351 w 3402767"/>
                  <a:gd name="connsiteY61" fmla="*/ 2518348 h 2788171"/>
                  <a:gd name="connsiteX62" fmla="*/ 3237875 w 3402767"/>
                  <a:gd name="connsiteY62" fmla="*/ 2593299 h 2788171"/>
                  <a:gd name="connsiteX63" fmla="*/ 3222885 w 3402767"/>
                  <a:gd name="connsiteY63" fmla="*/ 2623279 h 2788171"/>
                  <a:gd name="connsiteX64" fmla="*/ 3200400 w 3402767"/>
                  <a:gd name="connsiteY64" fmla="*/ 2645764 h 2788171"/>
                  <a:gd name="connsiteX65" fmla="*/ 3132944 w 3402767"/>
                  <a:gd name="connsiteY65" fmla="*/ 2720715 h 2788171"/>
                  <a:gd name="connsiteX66" fmla="*/ 3050498 w 3402767"/>
                  <a:gd name="connsiteY66" fmla="*/ 2750695 h 2788171"/>
                  <a:gd name="connsiteX67" fmla="*/ 2975547 w 3402767"/>
                  <a:gd name="connsiteY67" fmla="*/ 2765686 h 2788171"/>
                  <a:gd name="connsiteX68" fmla="*/ 2953062 w 3402767"/>
                  <a:gd name="connsiteY68" fmla="*/ 2773181 h 2788171"/>
                  <a:gd name="connsiteX69" fmla="*/ 2945567 w 3402767"/>
                  <a:gd name="connsiteY6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738859 w 3402767"/>
                  <a:gd name="connsiteY15" fmla="*/ 232348 h 2788171"/>
                  <a:gd name="connsiteX16" fmla="*/ 1813810 w 3402767"/>
                  <a:gd name="connsiteY16" fmla="*/ 292309 h 2788171"/>
                  <a:gd name="connsiteX17" fmla="*/ 1858780 w 3402767"/>
                  <a:gd name="connsiteY17" fmla="*/ 322289 h 2788171"/>
                  <a:gd name="connsiteX18" fmla="*/ 2046157 w 3402767"/>
                  <a:gd name="connsiteY18" fmla="*/ 494676 h 2788171"/>
                  <a:gd name="connsiteX19" fmla="*/ 2106118 w 3402767"/>
                  <a:gd name="connsiteY19" fmla="*/ 554636 h 2788171"/>
                  <a:gd name="connsiteX20" fmla="*/ 2188564 w 3402767"/>
                  <a:gd name="connsiteY20" fmla="*/ 652073 h 2788171"/>
                  <a:gd name="connsiteX21" fmla="*/ 2211049 w 3402767"/>
                  <a:gd name="connsiteY21" fmla="*/ 689548 h 2788171"/>
                  <a:gd name="connsiteX22" fmla="*/ 2233534 w 3402767"/>
                  <a:gd name="connsiteY22" fmla="*/ 704538 h 2788171"/>
                  <a:gd name="connsiteX23" fmla="*/ 2271010 w 3402767"/>
                  <a:gd name="connsiteY23" fmla="*/ 771994 h 2788171"/>
                  <a:gd name="connsiteX24" fmla="*/ 2293495 w 3402767"/>
                  <a:gd name="connsiteY24" fmla="*/ 816964 h 2788171"/>
                  <a:gd name="connsiteX25" fmla="*/ 2315980 w 3402767"/>
                  <a:gd name="connsiteY25" fmla="*/ 839450 h 2788171"/>
                  <a:gd name="connsiteX26" fmla="*/ 2330970 w 3402767"/>
                  <a:gd name="connsiteY26" fmla="*/ 869430 h 2788171"/>
                  <a:gd name="connsiteX27" fmla="*/ 2383436 w 3402767"/>
                  <a:gd name="connsiteY27" fmla="*/ 1011836 h 2788171"/>
                  <a:gd name="connsiteX28" fmla="*/ 2398426 w 3402767"/>
                  <a:gd name="connsiteY28" fmla="*/ 1056807 h 2788171"/>
                  <a:gd name="connsiteX29" fmla="*/ 2428406 w 3402767"/>
                  <a:gd name="connsiteY29" fmla="*/ 1161738 h 2788171"/>
                  <a:gd name="connsiteX30" fmla="*/ 2420911 w 3402767"/>
                  <a:gd name="connsiteY30" fmla="*/ 1469036 h 2788171"/>
                  <a:gd name="connsiteX31" fmla="*/ 2413416 w 3402767"/>
                  <a:gd name="connsiteY31" fmla="*/ 1514007 h 2788171"/>
                  <a:gd name="connsiteX32" fmla="*/ 2375941 w 3402767"/>
                  <a:gd name="connsiteY32" fmla="*/ 1618938 h 2788171"/>
                  <a:gd name="connsiteX33" fmla="*/ 2360951 w 3402767"/>
                  <a:gd name="connsiteY33" fmla="*/ 1671404 h 2788171"/>
                  <a:gd name="connsiteX34" fmla="*/ 2353455 w 3402767"/>
                  <a:gd name="connsiteY34" fmla="*/ 1693889 h 2788171"/>
                  <a:gd name="connsiteX35" fmla="*/ 2368446 w 3402767"/>
                  <a:gd name="connsiteY35" fmla="*/ 1671404 h 2788171"/>
                  <a:gd name="connsiteX36" fmla="*/ 2428406 w 3402767"/>
                  <a:gd name="connsiteY36" fmla="*/ 1618938 h 2788171"/>
                  <a:gd name="connsiteX37" fmla="*/ 2450892 w 3402767"/>
                  <a:gd name="connsiteY37" fmla="*/ 1611443 h 2788171"/>
                  <a:gd name="connsiteX38" fmla="*/ 2540833 w 3402767"/>
                  <a:gd name="connsiteY38" fmla="*/ 1588958 h 2788171"/>
                  <a:gd name="connsiteX39" fmla="*/ 2600793 w 3402767"/>
                  <a:gd name="connsiteY39" fmla="*/ 1581463 h 2788171"/>
                  <a:gd name="connsiteX40" fmla="*/ 2653259 w 3402767"/>
                  <a:gd name="connsiteY40" fmla="*/ 1573968 h 2788171"/>
                  <a:gd name="connsiteX41" fmla="*/ 2908092 w 3402767"/>
                  <a:gd name="connsiteY41" fmla="*/ 1588958 h 2788171"/>
                  <a:gd name="connsiteX42" fmla="*/ 2960557 w 3402767"/>
                  <a:gd name="connsiteY42" fmla="*/ 1603948 h 2788171"/>
                  <a:gd name="connsiteX43" fmla="*/ 2998033 w 3402767"/>
                  <a:gd name="connsiteY43" fmla="*/ 1611443 h 2788171"/>
                  <a:gd name="connsiteX44" fmla="*/ 3028013 w 3402767"/>
                  <a:gd name="connsiteY44" fmla="*/ 1626433 h 2788171"/>
                  <a:gd name="connsiteX45" fmla="*/ 3125449 w 3402767"/>
                  <a:gd name="connsiteY45" fmla="*/ 1678899 h 2788171"/>
                  <a:gd name="connsiteX46" fmla="*/ 3170419 w 3402767"/>
                  <a:gd name="connsiteY46" fmla="*/ 1693889 h 2788171"/>
                  <a:gd name="connsiteX47" fmla="*/ 3267855 w 3402767"/>
                  <a:gd name="connsiteY47" fmla="*/ 1761345 h 2788171"/>
                  <a:gd name="connsiteX48" fmla="*/ 3305331 w 3402767"/>
                  <a:gd name="connsiteY48" fmla="*/ 1791325 h 2788171"/>
                  <a:gd name="connsiteX49" fmla="*/ 3335311 w 3402767"/>
                  <a:gd name="connsiteY49" fmla="*/ 1843791 h 2788171"/>
                  <a:gd name="connsiteX50" fmla="*/ 3342806 w 3402767"/>
                  <a:gd name="connsiteY50" fmla="*/ 1873771 h 2788171"/>
                  <a:gd name="connsiteX51" fmla="*/ 3365292 w 3402767"/>
                  <a:gd name="connsiteY51" fmla="*/ 1918741 h 2788171"/>
                  <a:gd name="connsiteX52" fmla="*/ 3372787 w 3402767"/>
                  <a:gd name="connsiteY52" fmla="*/ 1948722 h 2788171"/>
                  <a:gd name="connsiteX53" fmla="*/ 3387777 w 3402767"/>
                  <a:gd name="connsiteY53" fmla="*/ 1986197 h 2788171"/>
                  <a:gd name="connsiteX54" fmla="*/ 3395272 w 3402767"/>
                  <a:gd name="connsiteY54" fmla="*/ 2038663 h 2788171"/>
                  <a:gd name="connsiteX55" fmla="*/ 3402767 w 3402767"/>
                  <a:gd name="connsiteY55" fmla="*/ 2068643 h 2788171"/>
                  <a:gd name="connsiteX56" fmla="*/ 3395272 w 3402767"/>
                  <a:gd name="connsiteY56" fmla="*/ 2256020 h 2788171"/>
                  <a:gd name="connsiteX57" fmla="*/ 3372787 w 3402767"/>
                  <a:gd name="connsiteY57" fmla="*/ 2330971 h 2788171"/>
                  <a:gd name="connsiteX58" fmla="*/ 3320321 w 3402767"/>
                  <a:gd name="connsiteY58" fmla="*/ 2420912 h 2788171"/>
                  <a:gd name="connsiteX59" fmla="*/ 3282846 w 3402767"/>
                  <a:gd name="connsiteY59" fmla="*/ 2495863 h 2788171"/>
                  <a:gd name="connsiteX60" fmla="*/ 3275351 w 3402767"/>
                  <a:gd name="connsiteY60" fmla="*/ 2518348 h 2788171"/>
                  <a:gd name="connsiteX61" fmla="*/ 3237875 w 3402767"/>
                  <a:gd name="connsiteY61" fmla="*/ 2593299 h 2788171"/>
                  <a:gd name="connsiteX62" fmla="*/ 3222885 w 3402767"/>
                  <a:gd name="connsiteY62" fmla="*/ 2623279 h 2788171"/>
                  <a:gd name="connsiteX63" fmla="*/ 3200400 w 3402767"/>
                  <a:gd name="connsiteY63" fmla="*/ 2645764 h 2788171"/>
                  <a:gd name="connsiteX64" fmla="*/ 3132944 w 3402767"/>
                  <a:gd name="connsiteY64" fmla="*/ 2720715 h 2788171"/>
                  <a:gd name="connsiteX65" fmla="*/ 3050498 w 3402767"/>
                  <a:gd name="connsiteY65" fmla="*/ 2750695 h 2788171"/>
                  <a:gd name="connsiteX66" fmla="*/ 2975547 w 3402767"/>
                  <a:gd name="connsiteY66" fmla="*/ 2765686 h 2788171"/>
                  <a:gd name="connsiteX67" fmla="*/ 2953062 w 3402767"/>
                  <a:gd name="connsiteY67" fmla="*/ 2773181 h 2788171"/>
                  <a:gd name="connsiteX68" fmla="*/ 2945567 w 3402767"/>
                  <a:gd name="connsiteY6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1858780 w 3402767"/>
                  <a:gd name="connsiteY16" fmla="*/ 322289 h 2788171"/>
                  <a:gd name="connsiteX17" fmla="*/ 2046157 w 3402767"/>
                  <a:gd name="connsiteY17" fmla="*/ 494676 h 2788171"/>
                  <a:gd name="connsiteX18" fmla="*/ 2106118 w 3402767"/>
                  <a:gd name="connsiteY18" fmla="*/ 554636 h 2788171"/>
                  <a:gd name="connsiteX19" fmla="*/ 2188564 w 3402767"/>
                  <a:gd name="connsiteY19" fmla="*/ 652073 h 2788171"/>
                  <a:gd name="connsiteX20" fmla="*/ 2211049 w 3402767"/>
                  <a:gd name="connsiteY20" fmla="*/ 689548 h 2788171"/>
                  <a:gd name="connsiteX21" fmla="*/ 2233534 w 3402767"/>
                  <a:gd name="connsiteY21" fmla="*/ 704538 h 2788171"/>
                  <a:gd name="connsiteX22" fmla="*/ 2271010 w 3402767"/>
                  <a:gd name="connsiteY22" fmla="*/ 771994 h 2788171"/>
                  <a:gd name="connsiteX23" fmla="*/ 2293495 w 3402767"/>
                  <a:gd name="connsiteY23" fmla="*/ 816964 h 2788171"/>
                  <a:gd name="connsiteX24" fmla="*/ 2315980 w 3402767"/>
                  <a:gd name="connsiteY24" fmla="*/ 839450 h 2788171"/>
                  <a:gd name="connsiteX25" fmla="*/ 2330970 w 3402767"/>
                  <a:gd name="connsiteY25" fmla="*/ 869430 h 2788171"/>
                  <a:gd name="connsiteX26" fmla="*/ 2383436 w 3402767"/>
                  <a:gd name="connsiteY26" fmla="*/ 1011836 h 2788171"/>
                  <a:gd name="connsiteX27" fmla="*/ 2398426 w 3402767"/>
                  <a:gd name="connsiteY27" fmla="*/ 1056807 h 2788171"/>
                  <a:gd name="connsiteX28" fmla="*/ 2428406 w 3402767"/>
                  <a:gd name="connsiteY28" fmla="*/ 1161738 h 2788171"/>
                  <a:gd name="connsiteX29" fmla="*/ 2420911 w 3402767"/>
                  <a:gd name="connsiteY29" fmla="*/ 1469036 h 2788171"/>
                  <a:gd name="connsiteX30" fmla="*/ 2413416 w 3402767"/>
                  <a:gd name="connsiteY30" fmla="*/ 1514007 h 2788171"/>
                  <a:gd name="connsiteX31" fmla="*/ 2375941 w 3402767"/>
                  <a:gd name="connsiteY31" fmla="*/ 1618938 h 2788171"/>
                  <a:gd name="connsiteX32" fmla="*/ 2360951 w 3402767"/>
                  <a:gd name="connsiteY32" fmla="*/ 1671404 h 2788171"/>
                  <a:gd name="connsiteX33" fmla="*/ 2353455 w 3402767"/>
                  <a:gd name="connsiteY33" fmla="*/ 1693889 h 2788171"/>
                  <a:gd name="connsiteX34" fmla="*/ 2368446 w 3402767"/>
                  <a:gd name="connsiteY34" fmla="*/ 1671404 h 2788171"/>
                  <a:gd name="connsiteX35" fmla="*/ 2428406 w 3402767"/>
                  <a:gd name="connsiteY35" fmla="*/ 1618938 h 2788171"/>
                  <a:gd name="connsiteX36" fmla="*/ 2450892 w 3402767"/>
                  <a:gd name="connsiteY36" fmla="*/ 1611443 h 2788171"/>
                  <a:gd name="connsiteX37" fmla="*/ 2540833 w 3402767"/>
                  <a:gd name="connsiteY37" fmla="*/ 1588958 h 2788171"/>
                  <a:gd name="connsiteX38" fmla="*/ 2600793 w 3402767"/>
                  <a:gd name="connsiteY38" fmla="*/ 1581463 h 2788171"/>
                  <a:gd name="connsiteX39" fmla="*/ 2653259 w 3402767"/>
                  <a:gd name="connsiteY39" fmla="*/ 1573968 h 2788171"/>
                  <a:gd name="connsiteX40" fmla="*/ 2908092 w 3402767"/>
                  <a:gd name="connsiteY40" fmla="*/ 1588958 h 2788171"/>
                  <a:gd name="connsiteX41" fmla="*/ 2960557 w 3402767"/>
                  <a:gd name="connsiteY41" fmla="*/ 1603948 h 2788171"/>
                  <a:gd name="connsiteX42" fmla="*/ 2998033 w 3402767"/>
                  <a:gd name="connsiteY42" fmla="*/ 1611443 h 2788171"/>
                  <a:gd name="connsiteX43" fmla="*/ 3028013 w 3402767"/>
                  <a:gd name="connsiteY43" fmla="*/ 1626433 h 2788171"/>
                  <a:gd name="connsiteX44" fmla="*/ 3125449 w 3402767"/>
                  <a:gd name="connsiteY44" fmla="*/ 1678899 h 2788171"/>
                  <a:gd name="connsiteX45" fmla="*/ 3170419 w 3402767"/>
                  <a:gd name="connsiteY45" fmla="*/ 1693889 h 2788171"/>
                  <a:gd name="connsiteX46" fmla="*/ 3267855 w 3402767"/>
                  <a:gd name="connsiteY46" fmla="*/ 1761345 h 2788171"/>
                  <a:gd name="connsiteX47" fmla="*/ 3305331 w 3402767"/>
                  <a:gd name="connsiteY47" fmla="*/ 1791325 h 2788171"/>
                  <a:gd name="connsiteX48" fmla="*/ 3335311 w 3402767"/>
                  <a:gd name="connsiteY48" fmla="*/ 1843791 h 2788171"/>
                  <a:gd name="connsiteX49" fmla="*/ 3342806 w 3402767"/>
                  <a:gd name="connsiteY49" fmla="*/ 1873771 h 2788171"/>
                  <a:gd name="connsiteX50" fmla="*/ 3365292 w 3402767"/>
                  <a:gd name="connsiteY50" fmla="*/ 1918741 h 2788171"/>
                  <a:gd name="connsiteX51" fmla="*/ 3372787 w 3402767"/>
                  <a:gd name="connsiteY51" fmla="*/ 1948722 h 2788171"/>
                  <a:gd name="connsiteX52" fmla="*/ 3387777 w 3402767"/>
                  <a:gd name="connsiteY52" fmla="*/ 1986197 h 2788171"/>
                  <a:gd name="connsiteX53" fmla="*/ 3395272 w 3402767"/>
                  <a:gd name="connsiteY53" fmla="*/ 2038663 h 2788171"/>
                  <a:gd name="connsiteX54" fmla="*/ 3402767 w 3402767"/>
                  <a:gd name="connsiteY54" fmla="*/ 2068643 h 2788171"/>
                  <a:gd name="connsiteX55" fmla="*/ 3395272 w 3402767"/>
                  <a:gd name="connsiteY55" fmla="*/ 2256020 h 2788171"/>
                  <a:gd name="connsiteX56" fmla="*/ 3372787 w 3402767"/>
                  <a:gd name="connsiteY56" fmla="*/ 2330971 h 2788171"/>
                  <a:gd name="connsiteX57" fmla="*/ 3320321 w 3402767"/>
                  <a:gd name="connsiteY57" fmla="*/ 2420912 h 2788171"/>
                  <a:gd name="connsiteX58" fmla="*/ 3282846 w 3402767"/>
                  <a:gd name="connsiteY58" fmla="*/ 2495863 h 2788171"/>
                  <a:gd name="connsiteX59" fmla="*/ 3275351 w 3402767"/>
                  <a:gd name="connsiteY59" fmla="*/ 2518348 h 2788171"/>
                  <a:gd name="connsiteX60" fmla="*/ 3237875 w 3402767"/>
                  <a:gd name="connsiteY60" fmla="*/ 2593299 h 2788171"/>
                  <a:gd name="connsiteX61" fmla="*/ 3222885 w 3402767"/>
                  <a:gd name="connsiteY61" fmla="*/ 2623279 h 2788171"/>
                  <a:gd name="connsiteX62" fmla="*/ 3200400 w 3402767"/>
                  <a:gd name="connsiteY62" fmla="*/ 2645764 h 2788171"/>
                  <a:gd name="connsiteX63" fmla="*/ 3132944 w 3402767"/>
                  <a:gd name="connsiteY63" fmla="*/ 2720715 h 2788171"/>
                  <a:gd name="connsiteX64" fmla="*/ 3050498 w 3402767"/>
                  <a:gd name="connsiteY64" fmla="*/ 2750695 h 2788171"/>
                  <a:gd name="connsiteX65" fmla="*/ 2975547 w 3402767"/>
                  <a:gd name="connsiteY65" fmla="*/ 2765686 h 2788171"/>
                  <a:gd name="connsiteX66" fmla="*/ 2953062 w 3402767"/>
                  <a:gd name="connsiteY66" fmla="*/ 2773181 h 2788171"/>
                  <a:gd name="connsiteX67" fmla="*/ 2945567 w 3402767"/>
                  <a:gd name="connsiteY6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11049 w 3402767"/>
                  <a:gd name="connsiteY19" fmla="*/ 689548 h 2788171"/>
                  <a:gd name="connsiteX20" fmla="*/ 2233534 w 3402767"/>
                  <a:gd name="connsiteY20" fmla="*/ 704538 h 2788171"/>
                  <a:gd name="connsiteX21" fmla="*/ 2271010 w 3402767"/>
                  <a:gd name="connsiteY21" fmla="*/ 771994 h 2788171"/>
                  <a:gd name="connsiteX22" fmla="*/ 2293495 w 3402767"/>
                  <a:gd name="connsiteY22" fmla="*/ 816964 h 2788171"/>
                  <a:gd name="connsiteX23" fmla="*/ 2315980 w 3402767"/>
                  <a:gd name="connsiteY23" fmla="*/ 839450 h 2788171"/>
                  <a:gd name="connsiteX24" fmla="*/ 2330970 w 3402767"/>
                  <a:gd name="connsiteY24" fmla="*/ 869430 h 2788171"/>
                  <a:gd name="connsiteX25" fmla="*/ 2383436 w 3402767"/>
                  <a:gd name="connsiteY25" fmla="*/ 1011836 h 2788171"/>
                  <a:gd name="connsiteX26" fmla="*/ 2398426 w 3402767"/>
                  <a:gd name="connsiteY26" fmla="*/ 1056807 h 2788171"/>
                  <a:gd name="connsiteX27" fmla="*/ 2428406 w 3402767"/>
                  <a:gd name="connsiteY27" fmla="*/ 1161738 h 2788171"/>
                  <a:gd name="connsiteX28" fmla="*/ 2420911 w 3402767"/>
                  <a:gd name="connsiteY28" fmla="*/ 1469036 h 2788171"/>
                  <a:gd name="connsiteX29" fmla="*/ 2413416 w 3402767"/>
                  <a:gd name="connsiteY29" fmla="*/ 1514007 h 2788171"/>
                  <a:gd name="connsiteX30" fmla="*/ 2375941 w 3402767"/>
                  <a:gd name="connsiteY30" fmla="*/ 1618938 h 2788171"/>
                  <a:gd name="connsiteX31" fmla="*/ 2360951 w 3402767"/>
                  <a:gd name="connsiteY31" fmla="*/ 1671404 h 2788171"/>
                  <a:gd name="connsiteX32" fmla="*/ 2353455 w 3402767"/>
                  <a:gd name="connsiteY32" fmla="*/ 1693889 h 2788171"/>
                  <a:gd name="connsiteX33" fmla="*/ 2368446 w 3402767"/>
                  <a:gd name="connsiteY33" fmla="*/ 1671404 h 2788171"/>
                  <a:gd name="connsiteX34" fmla="*/ 2428406 w 3402767"/>
                  <a:gd name="connsiteY34" fmla="*/ 1618938 h 2788171"/>
                  <a:gd name="connsiteX35" fmla="*/ 2450892 w 3402767"/>
                  <a:gd name="connsiteY35" fmla="*/ 1611443 h 2788171"/>
                  <a:gd name="connsiteX36" fmla="*/ 2540833 w 3402767"/>
                  <a:gd name="connsiteY36" fmla="*/ 1588958 h 2788171"/>
                  <a:gd name="connsiteX37" fmla="*/ 2600793 w 3402767"/>
                  <a:gd name="connsiteY37" fmla="*/ 1581463 h 2788171"/>
                  <a:gd name="connsiteX38" fmla="*/ 2653259 w 3402767"/>
                  <a:gd name="connsiteY38" fmla="*/ 1573968 h 2788171"/>
                  <a:gd name="connsiteX39" fmla="*/ 2908092 w 3402767"/>
                  <a:gd name="connsiteY39" fmla="*/ 1588958 h 2788171"/>
                  <a:gd name="connsiteX40" fmla="*/ 2960557 w 3402767"/>
                  <a:gd name="connsiteY40" fmla="*/ 1603948 h 2788171"/>
                  <a:gd name="connsiteX41" fmla="*/ 2998033 w 3402767"/>
                  <a:gd name="connsiteY41" fmla="*/ 1611443 h 2788171"/>
                  <a:gd name="connsiteX42" fmla="*/ 3028013 w 3402767"/>
                  <a:gd name="connsiteY42" fmla="*/ 1626433 h 2788171"/>
                  <a:gd name="connsiteX43" fmla="*/ 3125449 w 3402767"/>
                  <a:gd name="connsiteY43" fmla="*/ 1678899 h 2788171"/>
                  <a:gd name="connsiteX44" fmla="*/ 3170419 w 3402767"/>
                  <a:gd name="connsiteY44" fmla="*/ 1693889 h 2788171"/>
                  <a:gd name="connsiteX45" fmla="*/ 3267855 w 3402767"/>
                  <a:gd name="connsiteY45" fmla="*/ 1761345 h 2788171"/>
                  <a:gd name="connsiteX46" fmla="*/ 3305331 w 3402767"/>
                  <a:gd name="connsiteY46" fmla="*/ 1791325 h 2788171"/>
                  <a:gd name="connsiteX47" fmla="*/ 3335311 w 3402767"/>
                  <a:gd name="connsiteY47" fmla="*/ 1843791 h 2788171"/>
                  <a:gd name="connsiteX48" fmla="*/ 3342806 w 3402767"/>
                  <a:gd name="connsiteY48" fmla="*/ 1873771 h 2788171"/>
                  <a:gd name="connsiteX49" fmla="*/ 3365292 w 3402767"/>
                  <a:gd name="connsiteY49" fmla="*/ 1918741 h 2788171"/>
                  <a:gd name="connsiteX50" fmla="*/ 3372787 w 3402767"/>
                  <a:gd name="connsiteY50" fmla="*/ 1948722 h 2788171"/>
                  <a:gd name="connsiteX51" fmla="*/ 3387777 w 3402767"/>
                  <a:gd name="connsiteY51" fmla="*/ 1986197 h 2788171"/>
                  <a:gd name="connsiteX52" fmla="*/ 3395272 w 3402767"/>
                  <a:gd name="connsiteY52" fmla="*/ 2038663 h 2788171"/>
                  <a:gd name="connsiteX53" fmla="*/ 3402767 w 3402767"/>
                  <a:gd name="connsiteY53" fmla="*/ 2068643 h 2788171"/>
                  <a:gd name="connsiteX54" fmla="*/ 3395272 w 3402767"/>
                  <a:gd name="connsiteY54" fmla="*/ 2256020 h 2788171"/>
                  <a:gd name="connsiteX55" fmla="*/ 3372787 w 3402767"/>
                  <a:gd name="connsiteY55" fmla="*/ 2330971 h 2788171"/>
                  <a:gd name="connsiteX56" fmla="*/ 3320321 w 3402767"/>
                  <a:gd name="connsiteY56" fmla="*/ 2420912 h 2788171"/>
                  <a:gd name="connsiteX57" fmla="*/ 3282846 w 3402767"/>
                  <a:gd name="connsiteY57" fmla="*/ 2495863 h 2788171"/>
                  <a:gd name="connsiteX58" fmla="*/ 3275351 w 3402767"/>
                  <a:gd name="connsiteY58" fmla="*/ 2518348 h 2788171"/>
                  <a:gd name="connsiteX59" fmla="*/ 3237875 w 3402767"/>
                  <a:gd name="connsiteY59" fmla="*/ 2593299 h 2788171"/>
                  <a:gd name="connsiteX60" fmla="*/ 3222885 w 3402767"/>
                  <a:gd name="connsiteY60" fmla="*/ 2623279 h 2788171"/>
                  <a:gd name="connsiteX61" fmla="*/ 3200400 w 3402767"/>
                  <a:gd name="connsiteY61" fmla="*/ 2645764 h 2788171"/>
                  <a:gd name="connsiteX62" fmla="*/ 3132944 w 3402767"/>
                  <a:gd name="connsiteY62" fmla="*/ 2720715 h 2788171"/>
                  <a:gd name="connsiteX63" fmla="*/ 3050498 w 3402767"/>
                  <a:gd name="connsiteY63" fmla="*/ 2750695 h 2788171"/>
                  <a:gd name="connsiteX64" fmla="*/ 2975547 w 3402767"/>
                  <a:gd name="connsiteY64" fmla="*/ 2765686 h 2788171"/>
                  <a:gd name="connsiteX65" fmla="*/ 2953062 w 3402767"/>
                  <a:gd name="connsiteY65" fmla="*/ 2773181 h 2788171"/>
                  <a:gd name="connsiteX66" fmla="*/ 2945567 w 3402767"/>
                  <a:gd name="connsiteY6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33534 w 3402767"/>
                  <a:gd name="connsiteY19" fmla="*/ 704538 h 2788171"/>
                  <a:gd name="connsiteX20" fmla="*/ 2271010 w 3402767"/>
                  <a:gd name="connsiteY20" fmla="*/ 771994 h 2788171"/>
                  <a:gd name="connsiteX21" fmla="*/ 2293495 w 3402767"/>
                  <a:gd name="connsiteY21" fmla="*/ 816964 h 2788171"/>
                  <a:gd name="connsiteX22" fmla="*/ 2315980 w 3402767"/>
                  <a:gd name="connsiteY22" fmla="*/ 839450 h 2788171"/>
                  <a:gd name="connsiteX23" fmla="*/ 2330970 w 3402767"/>
                  <a:gd name="connsiteY23" fmla="*/ 869430 h 2788171"/>
                  <a:gd name="connsiteX24" fmla="*/ 2383436 w 3402767"/>
                  <a:gd name="connsiteY24" fmla="*/ 1011836 h 2788171"/>
                  <a:gd name="connsiteX25" fmla="*/ 2398426 w 3402767"/>
                  <a:gd name="connsiteY25" fmla="*/ 1056807 h 2788171"/>
                  <a:gd name="connsiteX26" fmla="*/ 2428406 w 3402767"/>
                  <a:gd name="connsiteY26" fmla="*/ 1161738 h 2788171"/>
                  <a:gd name="connsiteX27" fmla="*/ 2420911 w 3402767"/>
                  <a:gd name="connsiteY27" fmla="*/ 1469036 h 2788171"/>
                  <a:gd name="connsiteX28" fmla="*/ 2413416 w 3402767"/>
                  <a:gd name="connsiteY28" fmla="*/ 1514007 h 2788171"/>
                  <a:gd name="connsiteX29" fmla="*/ 2375941 w 3402767"/>
                  <a:gd name="connsiteY29" fmla="*/ 1618938 h 2788171"/>
                  <a:gd name="connsiteX30" fmla="*/ 2360951 w 3402767"/>
                  <a:gd name="connsiteY30" fmla="*/ 1671404 h 2788171"/>
                  <a:gd name="connsiteX31" fmla="*/ 2353455 w 3402767"/>
                  <a:gd name="connsiteY31" fmla="*/ 1693889 h 2788171"/>
                  <a:gd name="connsiteX32" fmla="*/ 2368446 w 3402767"/>
                  <a:gd name="connsiteY32" fmla="*/ 1671404 h 2788171"/>
                  <a:gd name="connsiteX33" fmla="*/ 2428406 w 3402767"/>
                  <a:gd name="connsiteY33" fmla="*/ 1618938 h 2788171"/>
                  <a:gd name="connsiteX34" fmla="*/ 2450892 w 3402767"/>
                  <a:gd name="connsiteY34" fmla="*/ 1611443 h 2788171"/>
                  <a:gd name="connsiteX35" fmla="*/ 2540833 w 3402767"/>
                  <a:gd name="connsiteY35" fmla="*/ 1588958 h 2788171"/>
                  <a:gd name="connsiteX36" fmla="*/ 2600793 w 3402767"/>
                  <a:gd name="connsiteY36" fmla="*/ 1581463 h 2788171"/>
                  <a:gd name="connsiteX37" fmla="*/ 2653259 w 3402767"/>
                  <a:gd name="connsiteY37" fmla="*/ 1573968 h 2788171"/>
                  <a:gd name="connsiteX38" fmla="*/ 2908092 w 3402767"/>
                  <a:gd name="connsiteY38" fmla="*/ 1588958 h 2788171"/>
                  <a:gd name="connsiteX39" fmla="*/ 2960557 w 3402767"/>
                  <a:gd name="connsiteY39" fmla="*/ 1603948 h 2788171"/>
                  <a:gd name="connsiteX40" fmla="*/ 2998033 w 3402767"/>
                  <a:gd name="connsiteY40" fmla="*/ 1611443 h 2788171"/>
                  <a:gd name="connsiteX41" fmla="*/ 3028013 w 3402767"/>
                  <a:gd name="connsiteY41" fmla="*/ 1626433 h 2788171"/>
                  <a:gd name="connsiteX42" fmla="*/ 3125449 w 3402767"/>
                  <a:gd name="connsiteY42" fmla="*/ 1678899 h 2788171"/>
                  <a:gd name="connsiteX43" fmla="*/ 3170419 w 3402767"/>
                  <a:gd name="connsiteY43" fmla="*/ 1693889 h 2788171"/>
                  <a:gd name="connsiteX44" fmla="*/ 3267855 w 3402767"/>
                  <a:gd name="connsiteY44" fmla="*/ 1761345 h 2788171"/>
                  <a:gd name="connsiteX45" fmla="*/ 3305331 w 3402767"/>
                  <a:gd name="connsiteY45" fmla="*/ 1791325 h 2788171"/>
                  <a:gd name="connsiteX46" fmla="*/ 3335311 w 3402767"/>
                  <a:gd name="connsiteY46" fmla="*/ 1843791 h 2788171"/>
                  <a:gd name="connsiteX47" fmla="*/ 3342806 w 3402767"/>
                  <a:gd name="connsiteY47" fmla="*/ 1873771 h 2788171"/>
                  <a:gd name="connsiteX48" fmla="*/ 3365292 w 3402767"/>
                  <a:gd name="connsiteY48" fmla="*/ 1918741 h 2788171"/>
                  <a:gd name="connsiteX49" fmla="*/ 3372787 w 3402767"/>
                  <a:gd name="connsiteY49" fmla="*/ 1948722 h 2788171"/>
                  <a:gd name="connsiteX50" fmla="*/ 3387777 w 3402767"/>
                  <a:gd name="connsiteY50" fmla="*/ 1986197 h 2788171"/>
                  <a:gd name="connsiteX51" fmla="*/ 3395272 w 3402767"/>
                  <a:gd name="connsiteY51" fmla="*/ 2038663 h 2788171"/>
                  <a:gd name="connsiteX52" fmla="*/ 3402767 w 3402767"/>
                  <a:gd name="connsiteY52" fmla="*/ 2068643 h 2788171"/>
                  <a:gd name="connsiteX53" fmla="*/ 3395272 w 3402767"/>
                  <a:gd name="connsiteY53" fmla="*/ 2256020 h 2788171"/>
                  <a:gd name="connsiteX54" fmla="*/ 3372787 w 3402767"/>
                  <a:gd name="connsiteY54" fmla="*/ 2330971 h 2788171"/>
                  <a:gd name="connsiteX55" fmla="*/ 3320321 w 3402767"/>
                  <a:gd name="connsiteY55" fmla="*/ 2420912 h 2788171"/>
                  <a:gd name="connsiteX56" fmla="*/ 3282846 w 3402767"/>
                  <a:gd name="connsiteY56" fmla="*/ 2495863 h 2788171"/>
                  <a:gd name="connsiteX57" fmla="*/ 3275351 w 3402767"/>
                  <a:gd name="connsiteY57" fmla="*/ 2518348 h 2788171"/>
                  <a:gd name="connsiteX58" fmla="*/ 3237875 w 3402767"/>
                  <a:gd name="connsiteY58" fmla="*/ 2593299 h 2788171"/>
                  <a:gd name="connsiteX59" fmla="*/ 3222885 w 3402767"/>
                  <a:gd name="connsiteY59" fmla="*/ 2623279 h 2788171"/>
                  <a:gd name="connsiteX60" fmla="*/ 3200400 w 3402767"/>
                  <a:gd name="connsiteY60" fmla="*/ 2645764 h 2788171"/>
                  <a:gd name="connsiteX61" fmla="*/ 3132944 w 3402767"/>
                  <a:gd name="connsiteY61" fmla="*/ 2720715 h 2788171"/>
                  <a:gd name="connsiteX62" fmla="*/ 3050498 w 3402767"/>
                  <a:gd name="connsiteY62" fmla="*/ 2750695 h 2788171"/>
                  <a:gd name="connsiteX63" fmla="*/ 2975547 w 3402767"/>
                  <a:gd name="connsiteY63" fmla="*/ 2765686 h 2788171"/>
                  <a:gd name="connsiteX64" fmla="*/ 2953062 w 3402767"/>
                  <a:gd name="connsiteY64" fmla="*/ 2773181 h 2788171"/>
                  <a:gd name="connsiteX65" fmla="*/ 2945567 w 3402767"/>
                  <a:gd name="connsiteY6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30970 w 3402767"/>
                  <a:gd name="connsiteY22" fmla="*/ 869430 h 2788171"/>
                  <a:gd name="connsiteX23" fmla="*/ 2383436 w 3402767"/>
                  <a:gd name="connsiteY23" fmla="*/ 1011836 h 2788171"/>
                  <a:gd name="connsiteX24" fmla="*/ 2398426 w 3402767"/>
                  <a:gd name="connsiteY24" fmla="*/ 1056807 h 2788171"/>
                  <a:gd name="connsiteX25" fmla="*/ 2428406 w 3402767"/>
                  <a:gd name="connsiteY25" fmla="*/ 1161738 h 2788171"/>
                  <a:gd name="connsiteX26" fmla="*/ 2420911 w 3402767"/>
                  <a:gd name="connsiteY26" fmla="*/ 1469036 h 2788171"/>
                  <a:gd name="connsiteX27" fmla="*/ 2413416 w 3402767"/>
                  <a:gd name="connsiteY27" fmla="*/ 1514007 h 2788171"/>
                  <a:gd name="connsiteX28" fmla="*/ 2375941 w 3402767"/>
                  <a:gd name="connsiteY28" fmla="*/ 1618938 h 2788171"/>
                  <a:gd name="connsiteX29" fmla="*/ 2360951 w 3402767"/>
                  <a:gd name="connsiteY29" fmla="*/ 1671404 h 2788171"/>
                  <a:gd name="connsiteX30" fmla="*/ 2353455 w 3402767"/>
                  <a:gd name="connsiteY30" fmla="*/ 1693889 h 2788171"/>
                  <a:gd name="connsiteX31" fmla="*/ 2368446 w 3402767"/>
                  <a:gd name="connsiteY31" fmla="*/ 1671404 h 2788171"/>
                  <a:gd name="connsiteX32" fmla="*/ 2428406 w 3402767"/>
                  <a:gd name="connsiteY32" fmla="*/ 1618938 h 2788171"/>
                  <a:gd name="connsiteX33" fmla="*/ 2450892 w 3402767"/>
                  <a:gd name="connsiteY33" fmla="*/ 1611443 h 2788171"/>
                  <a:gd name="connsiteX34" fmla="*/ 2540833 w 3402767"/>
                  <a:gd name="connsiteY34" fmla="*/ 1588958 h 2788171"/>
                  <a:gd name="connsiteX35" fmla="*/ 2600793 w 3402767"/>
                  <a:gd name="connsiteY35" fmla="*/ 1581463 h 2788171"/>
                  <a:gd name="connsiteX36" fmla="*/ 2653259 w 3402767"/>
                  <a:gd name="connsiteY36" fmla="*/ 1573968 h 2788171"/>
                  <a:gd name="connsiteX37" fmla="*/ 2908092 w 3402767"/>
                  <a:gd name="connsiteY37" fmla="*/ 1588958 h 2788171"/>
                  <a:gd name="connsiteX38" fmla="*/ 2960557 w 3402767"/>
                  <a:gd name="connsiteY38" fmla="*/ 1603948 h 2788171"/>
                  <a:gd name="connsiteX39" fmla="*/ 2998033 w 3402767"/>
                  <a:gd name="connsiteY39" fmla="*/ 1611443 h 2788171"/>
                  <a:gd name="connsiteX40" fmla="*/ 3028013 w 3402767"/>
                  <a:gd name="connsiteY40" fmla="*/ 1626433 h 2788171"/>
                  <a:gd name="connsiteX41" fmla="*/ 3125449 w 3402767"/>
                  <a:gd name="connsiteY41" fmla="*/ 1678899 h 2788171"/>
                  <a:gd name="connsiteX42" fmla="*/ 3170419 w 3402767"/>
                  <a:gd name="connsiteY42" fmla="*/ 1693889 h 2788171"/>
                  <a:gd name="connsiteX43" fmla="*/ 3267855 w 3402767"/>
                  <a:gd name="connsiteY43" fmla="*/ 1761345 h 2788171"/>
                  <a:gd name="connsiteX44" fmla="*/ 3305331 w 3402767"/>
                  <a:gd name="connsiteY44" fmla="*/ 1791325 h 2788171"/>
                  <a:gd name="connsiteX45" fmla="*/ 3335311 w 3402767"/>
                  <a:gd name="connsiteY45" fmla="*/ 1843791 h 2788171"/>
                  <a:gd name="connsiteX46" fmla="*/ 3342806 w 3402767"/>
                  <a:gd name="connsiteY46" fmla="*/ 1873771 h 2788171"/>
                  <a:gd name="connsiteX47" fmla="*/ 3365292 w 3402767"/>
                  <a:gd name="connsiteY47" fmla="*/ 1918741 h 2788171"/>
                  <a:gd name="connsiteX48" fmla="*/ 3372787 w 3402767"/>
                  <a:gd name="connsiteY48" fmla="*/ 1948722 h 2788171"/>
                  <a:gd name="connsiteX49" fmla="*/ 3387777 w 3402767"/>
                  <a:gd name="connsiteY49" fmla="*/ 1986197 h 2788171"/>
                  <a:gd name="connsiteX50" fmla="*/ 3395272 w 3402767"/>
                  <a:gd name="connsiteY50" fmla="*/ 2038663 h 2788171"/>
                  <a:gd name="connsiteX51" fmla="*/ 3402767 w 3402767"/>
                  <a:gd name="connsiteY51" fmla="*/ 2068643 h 2788171"/>
                  <a:gd name="connsiteX52" fmla="*/ 3395272 w 3402767"/>
                  <a:gd name="connsiteY52" fmla="*/ 2256020 h 2788171"/>
                  <a:gd name="connsiteX53" fmla="*/ 3372787 w 3402767"/>
                  <a:gd name="connsiteY53" fmla="*/ 2330971 h 2788171"/>
                  <a:gd name="connsiteX54" fmla="*/ 3320321 w 3402767"/>
                  <a:gd name="connsiteY54" fmla="*/ 2420912 h 2788171"/>
                  <a:gd name="connsiteX55" fmla="*/ 3282846 w 3402767"/>
                  <a:gd name="connsiteY55" fmla="*/ 2495863 h 2788171"/>
                  <a:gd name="connsiteX56" fmla="*/ 3275351 w 3402767"/>
                  <a:gd name="connsiteY56" fmla="*/ 2518348 h 2788171"/>
                  <a:gd name="connsiteX57" fmla="*/ 3237875 w 3402767"/>
                  <a:gd name="connsiteY57" fmla="*/ 2593299 h 2788171"/>
                  <a:gd name="connsiteX58" fmla="*/ 3222885 w 3402767"/>
                  <a:gd name="connsiteY58" fmla="*/ 2623279 h 2788171"/>
                  <a:gd name="connsiteX59" fmla="*/ 3200400 w 3402767"/>
                  <a:gd name="connsiteY59" fmla="*/ 2645764 h 2788171"/>
                  <a:gd name="connsiteX60" fmla="*/ 3132944 w 3402767"/>
                  <a:gd name="connsiteY60" fmla="*/ 2720715 h 2788171"/>
                  <a:gd name="connsiteX61" fmla="*/ 3050498 w 3402767"/>
                  <a:gd name="connsiteY61" fmla="*/ 2750695 h 2788171"/>
                  <a:gd name="connsiteX62" fmla="*/ 2975547 w 3402767"/>
                  <a:gd name="connsiteY62" fmla="*/ 2765686 h 2788171"/>
                  <a:gd name="connsiteX63" fmla="*/ 2953062 w 3402767"/>
                  <a:gd name="connsiteY63" fmla="*/ 2773181 h 2788171"/>
                  <a:gd name="connsiteX64" fmla="*/ 2945567 w 3402767"/>
                  <a:gd name="connsiteY6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83436 w 3402767"/>
                  <a:gd name="connsiteY22" fmla="*/ 1011836 h 2788171"/>
                  <a:gd name="connsiteX23" fmla="*/ 2398426 w 3402767"/>
                  <a:gd name="connsiteY23" fmla="*/ 1056807 h 2788171"/>
                  <a:gd name="connsiteX24" fmla="*/ 2428406 w 3402767"/>
                  <a:gd name="connsiteY24" fmla="*/ 1161738 h 2788171"/>
                  <a:gd name="connsiteX25" fmla="*/ 2420911 w 3402767"/>
                  <a:gd name="connsiteY25" fmla="*/ 1469036 h 2788171"/>
                  <a:gd name="connsiteX26" fmla="*/ 2413416 w 3402767"/>
                  <a:gd name="connsiteY26" fmla="*/ 1514007 h 2788171"/>
                  <a:gd name="connsiteX27" fmla="*/ 2375941 w 3402767"/>
                  <a:gd name="connsiteY27" fmla="*/ 1618938 h 2788171"/>
                  <a:gd name="connsiteX28" fmla="*/ 2360951 w 3402767"/>
                  <a:gd name="connsiteY28" fmla="*/ 1671404 h 2788171"/>
                  <a:gd name="connsiteX29" fmla="*/ 2353455 w 3402767"/>
                  <a:gd name="connsiteY29" fmla="*/ 1693889 h 2788171"/>
                  <a:gd name="connsiteX30" fmla="*/ 2368446 w 3402767"/>
                  <a:gd name="connsiteY30" fmla="*/ 1671404 h 2788171"/>
                  <a:gd name="connsiteX31" fmla="*/ 2428406 w 3402767"/>
                  <a:gd name="connsiteY31" fmla="*/ 1618938 h 2788171"/>
                  <a:gd name="connsiteX32" fmla="*/ 2450892 w 3402767"/>
                  <a:gd name="connsiteY32" fmla="*/ 1611443 h 2788171"/>
                  <a:gd name="connsiteX33" fmla="*/ 2540833 w 3402767"/>
                  <a:gd name="connsiteY33" fmla="*/ 1588958 h 2788171"/>
                  <a:gd name="connsiteX34" fmla="*/ 2600793 w 3402767"/>
                  <a:gd name="connsiteY34" fmla="*/ 1581463 h 2788171"/>
                  <a:gd name="connsiteX35" fmla="*/ 2653259 w 3402767"/>
                  <a:gd name="connsiteY35" fmla="*/ 1573968 h 2788171"/>
                  <a:gd name="connsiteX36" fmla="*/ 2908092 w 3402767"/>
                  <a:gd name="connsiteY36" fmla="*/ 1588958 h 2788171"/>
                  <a:gd name="connsiteX37" fmla="*/ 2960557 w 3402767"/>
                  <a:gd name="connsiteY37" fmla="*/ 1603948 h 2788171"/>
                  <a:gd name="connsiteX38" fmla="*/ 2998033 w 3402767"/>
                  <a:gd name="connsiteY38" fmla="*/ 1611443 h 2788171"/>
                  <a:gd name="connsiteX39" fmla="*/ 3028013 w 3402767"/>
                  <a:gd name="connsiteY39" fmla="*/ 1626433 h 2788171"/>
                  <a:gd name="connsiteX40" fmla="*/ 3125449 w 3402767"/>
                  <a:gd name="connsiteY40" fmla="*/ 1678899 h 2788171"/>
                  <a:gd name="connsiteX41" fmla="*/ 3170419 w 3402767"/>
                  <a:gd name="connsiteY41" fmla="*/ 1693889 h 2788171"/>
                  <a:gd name="connsiteX42" fmla="*/ 3267855 w 3402767"/>
                  <a:gd name="connsiteY42" fmla="*/ 1761345 h 2788171"/>
                  <a:gd name="connsiteX43" fmla="*/ 3305331 w 3402767"/>
                  <a:gd name="connsiteY43" fmla="*/ 1791325 h 2788171"/>
                  <a:gd name="connsiteX44" fmla="*/ 3335311 w 3402767"/>
                  <a:gd name="connsiteY44" fmla="*/ 1843791 h 2788171"/>
                  <a:gd name="connsiteX45" fmla="*/ 3342806 w 3402767"/>
                  <a:gd name="connsiteY45" fmla="*/ 1873771 h 2788171"/>
                  <a:gd name="connsiteX46" fmla="*/ 3365292 w 3402767"/>
                  <a:gd name="connsiteY46" fmla="*/ 1918741 h 2788171"/>
                  <a:gd name="connsiteX47" fmla="*/ 3372787 w 3402767"/>
                  <a:gd name="connsiteY47" fmla="*/ 1948722 h 2788171"/>
                  <a:gd name="connsiteX48" fmla="*/ 3387777 w 3402767"/>
                  <a:gd name="connsiteY48" fmla="*/ 1986197 h 2788171"/>
                  <a:gd name="connsiteX49" fmla="*/ 3395272 w 3402767"/>
                  <a:gd name="connsiteY49" fmla="*/ 2038663 h 2788171"/>
                  <a:gd name="connsiteX50" fmla="*/ 3402767 w 3402767"/>
                  <a:gd name="connsiteY50" fmla="*/ 2068643 h 2788171"/>
                  <a:gd name="connsiteX51" fmla="*/ 3395272 w 3402767"/>
                  <a:gd name="connsiteY51" fmla="*/ 2256020 h 2788171"/>
                  <a:gd name="connsiteX52" fmla="*/ 3372787 w 3402767"/>
                  <a:gd name="connsiteY52" fmla="*/ 2330971 h 2788171"/>
                  <a:gd name="connsiteX53" fmla="*/ 3320321 w 3402767"/>
                  <a:gd name="connsiteY53" fmla="*/ 2420912 h 2788171"/>
                  <a:gd name="connsiteX54" fmla="*/ 3282846 w 3402767"/>
                  <a:gd name="connsiteY54" fmla="*/ 2495863 h 2788171"/>
                  <a:gd name="connsiteX55" fmla="*/ 3275351 w 3402767"/>
                  <a:gd name="connsiteY55" fmla="*/ 2518348 h 2788171"/>
                  <a:gd name="connsiteX56" fmla="*/ 3237875 w 3402767"/>
                  <a:gd name="connsiteY56" fmla="*/ 2593299 h 2788171"/>
                  <a:gd name="connsiteX57" fmla="*/ 3222885 w 3402767"/>
                  <a:gd name="connsiteY57" fmla="*/ 2623279 h 2788171"/>
                  <a:gd name="connsiteX58" fmla="*/ 3200400 w 3402767"/>
                  <a:gd name="connsiteY58" fmla="*/ 2645764 h 2788171"/>
                  <a:gd name="connsiteX59" fmla="*/ 3132944 w 3402767"/>
                  <a:gd name="connsiteY59" fmla="*/ 2720715 h 2788171"/>
                  <a:gd name="connsiteX60" fmla="*/ 3050498 w 3402767"/>
                  <a:gd name="connsiteY60" fmla="*/ 2750695 h 2788171"/>
                  <a:gd name="connsiteX61" fmla="*/ 2975547 w 3402767"/>
                  <a:gd name="connsiteY61" fmla="*/ 2765686 h 2788171"/>
                  <a:gd name="connsiteX62" fmla="*/ 2953062 w 3402767"/>
                  <a:gd name="connsiteY62" fmla="*/ 2773181 h 2788171"/>
                  <a:gd name="connsiteX63" fmla="*/ 2945567 w 3402767"/>
                  <a:gd name="connsiteY6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15980 w 3402767"/>
                  <a:gd name="connsiteY20" fmla="*/ 839450 h 2788171"/>
                  <a:gd name="connsiteX21" fmla="*/ 2383436 w 3402767"/>
                  <a:gd name="connsiteY21" fmla="*/ 1011836 h 2788171"/>
                  <a:gd name="connsiteX22" fmla="*/ 2398426 w 3402767"/>
                  <a:gd name="connsiteY22" fmla="*/ 1056807 h 2788171"/>
                  <a:gd name="connsiteX23" fmla="*/ 2428406 w 3402767"/>
                  <a:gd name="connsiteY23" fmla="*/ 1161738 h 2788171"/>
                  <a:gd name="connsiteX24" fmla="*/ 2420911 w 3402767"/>
                  <a:gd name="connsiteY24" fmla="*/ 1469036 h 2788171"/>
                  <a:gd name="connsiteX25" fmla="*/ 2413416 w 3402767"/>
                  <a:gd name="connsiteY25" fmla="*/ 1514007 h 2788171"/>
                  <a:gd name="connsiteX26" fmla="*/ 2375941 w 3402767"/>
                  <a:gd name="connsiteY26" fmla="*/ 1618938 h 2788171"/>
                  <a:gd name="connsiteX27" fmla="*/ 2360951 w 3402767"/>
                  <a:gd name="connsiteY27" fmla="*/ 1671404 h 2788171"/>
                  <a:gd name="connsiteX28" fmla="*/ 2353455 w 3402767"/>
                  <a:gd name="connsiteY28" fmla="*/ 1693889 h 2788171"/>
                  <a:gd name="connsiteX29" fmla="*/ 2368446 w 3402767"/>
                  <a:gd name="connsiteY29" fmla="*/ 1671404 h 2788171"/>
                  <a:gd name="connsiteX30" fmla="*/ 2428406 w 3402767"/>
                  <a:gd name="connsiteY30" fmla="*/ 1618938 h 2788171"/>
                  <a:gd name="connsiteX31" fmla="*/ 2450892 w 3402767"/>
                  <a:gd name="connsiteY31" fmla="*/ 1611443 h 2788171"/>
                  <a:gd name="connsiteX32" fmla="*/ 2540833 w 3402767"/>
                  <a:gd name="connsiteY32" fmla="*/ 1588958 h 2788171"/>
                  <a:gd name="connsiteX33" fmla="*/ 2600793 w 3402767"/>
                  <a:gd name="connsiteY33" fmla="*/ 1581463 h 2788171"/>
                  <a:gd name="connsiteX34" fmla="*/ 2653259 w 3402767"/>
                  <a:gd name="connsiteY34" fmla="*/ 1573968 h 2788171"/>
                  <a:gd name="connsiteX35" fmla="*/ 2908092 w 3402767"/>
                  <a:gd name="connsiteY35" fmla="*/ 1588958 h 2788171"/>
                  <a:gd name="connsiteX36" fmla="*/ 2960557 w 3402767"/>
                  <a:gd name="connsiteY36" fmla="*/ 1603948 h 2788171"/>
                  <a:gd name="connsiteX37" fmla="*/ 2998033 w 3402767"/>
                  <a:gd name="connsiteY37" fmla="*/ 1611443 h 2788171"/>
                  <a:gd name="connsiteX38" fmla="*/ 3028013 w 3402767"/>
                  <a:gd name="connsiteY38" fmla="*/ 1626433 h 2788171"/>
                  <a:gd name="connsiteX39" fmla="*/ 3125449 w 3402767"/>
                  <a:gd name="connsiteY39" fmla="*/ 1678899 h 2788171"/>
                  <a:gd name="connsiteX40" fmla="*/ 3170419 w 3402767"/>
                  <a:gd name="connsiteY40" fmla="*/ 1693889 h 2788171"/>
                  <a:gd name="connsiteX41" fmla="*/ 3267855 w 3402767"/>
                  <a:gd name="connsiteY41" fmla="*/ 1761345 h 2788171"/>
                  <a:gd name="connsiteX42" fmla="*/ 3305331 w 3402767"/>
                  <a:gd name="connsiteY42" fmla="*/ 1791325 h 2788171"/>
                  <a:gd name="connsiteX43" fmla="*/ 3335311 w 3402767"/>
                  <a:gd name="connsiteY43" fmla="*/ 1843791 h 2788171"/>
                  <a:gd name="connsiteX44" fmla="*/ 3342806 w 3402767"/>
                  <a:gd name="connsiteY44" fmla="*/ 1873771 h 2788171"/>
                  <a:gd name="connsiteX45" fmla="*/ 3365292 w 3402767"/>
                  <a:gd name="connsiteY45" fmla="*/ 1918741 h 2788171"/>
                  <a:gd name="connsiteX46" fmla="*/ 3372787 w 3402767"/>
                  <a:gd name="connsiteY46" fmla="*/ 1948722 h 2788171"/>
                  <a:gd name="connsiteX47" fmla="*/ 3387777 w 3402767"/>
                  <a:gd name="connsiteY47" fmla="*/ 1986197 h 2788171"/>
                  <a:gd name="connsiteX48" fmla="*/ 3395272 w 3402767"/>
                  <a:gd name="connsiteY48" fmla="*/ 2038663 h 2788171"/>
                  <a:gd name="connsiteX49" fmla="*/ 3402767 w 3402767"/>
                  <a:gd name="connsiteY49" fmla="*/ 2068643 h 2788171"/>
                  <a:gd name="connsiteX50" fmla="*/ 3395272 w 3402767"/>
                  <a:gd name="connsiteY50" fmla="*/ 2256020 h 2788171"/>
                  <a:gd name="connsiteX51" fmla="*/ 3372787 w 3402767"/>
                  <a:gd name="connsiteY51" fmla="*/ 2330971 h 2788171"/>
                  <a:gd name="connsiteX52" fmla="*/ 3320321 w 3402767"/>
                  <a:gd name="connsiteY52" fmla="*/ 2420912 h 2788171"/>
                  <a:gd name="connsiteX53" fmla="*/ 3282846 w 3402767"/>
                  <a:gd name="connsiteY53" fmla="*/ 2495863 h 2788171"/>
                  <a:gd name="connsiteX54" fmla="*/ 3275351 w 3402767"/>
                  <a:gd name="connsiteY54" fmla="*/ 2518348 h 2788171"/>
                  <a:gd name="connsiteX55" fmla="*/ 3237875 w 3402767"/>
                  <a:gd name="connsiteY55" fmla="*/ 2593299 h 2788171"/>
                  <a:gd name="connsiteX56" fmla="*/ 3222885 w 3402767"/>
                  <a:gd name="connsiteY56" fmla="*/ 2623279 h 2788171"/>
                  <a:gd name="connsiteX57" fmla="*/ 3200400 w 3402767"/>
                  <a:gd name="connsiteY57" fmla="*/ 2645764 h 2788171"/>
                  <a:gd name="connsiteX58" fmla="*/ 3132944 w 3402767"/>
                  <a:gd name="connsiteY58" fmla="*/ 2720715 h 2788171"/>
                  <a:gd name="connsiteX59" fmla="*/ 3050498 w 3402767"/>
                  <a:gd name="connsiteY59" fmla="*/ 2750695 h 2788171"/>
                  <a:gd name="connsiteX60" fmla="*/ 2975547 w 3402767"/>
                  <a:gd name="connsiteY60" fmla="*/ 2765686 h 2788171"/>
                  <a:gd name="connsiteX61" fmla="*/ 2953062 w 3402767"/>
                  <a:gd name="connsiteY61" fmla="*/ 2773181 h 2788171"/>
                  <a:gd name="connsiteX62" fmla="*/ 2945567 w 3402767"/>
                  <a:gd name="connsiteY6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398426 w 3402767"/>
                  <a:gd name="connsiteY21" fmla="*/ 1056807 h 2788171"/>
                  <a:gd name="connsiteX22" fmla="*/ 2428406 w 3402767"/>
                  <a:gd name="connsiteY22" fmla="*/ 1161738 h 2788171"/>
                  <a:gd name="connsiteX23" fmla="*/ 2420911 w 3402767"/>
                  <a:gd name="connsiteY23" fmla="*/ 1469036 h 2788171"/>
                  <a:gd name="connsiteX24" fmla="*/ 2413416 w 3402767"/>
                  <a:gd name="connsiteY24" fmla="*/ 1514007 h 2788171"/>
                  <a:gd name="connsiteX25" fmla="*/ 2375941 w 3402767"/>
                  <a:gd name="connsiteY25" fmla="*/ 1618938 h 2788171"/>
                  <a:gd name="connsiteX26" fmla="*/ 2360951 w 3402767"/>
                  <a:gd name="connsiteY26" fmla="*/ 1671404 h 2788171"/>
                  <a:gd name="connsiteX27" fmla="*/ 2353455 w 3402767"/>
                  <a:gd name="connsiteY27" fmla="*/ 1693889 h 2788171"/>
                  <a:gd name="connsiteX28" fmla="*/ 2368446 w 3402767"/>
                  <a:gd name="connsiteY28" fmla="*/ 1671404 h 2788171"/>
                  <a:gd name="connsiteX29" fmla="*/ 2428406 w 3402767"/>
                  <a:gd name="connsiteY29" fmla="*/ 1618938 h 2788171"/>
                  <a:gd name="connsiteX30" fmla="*/ 2450892 w 3402767"/>
                  <a:gd name="connsiteY30" fmla="*/ 1611443 h 2788171"/>
                  <a:gd name="connsiteX31" fmla="*/ 2540833 w 3402767"/>
                  <a:gd name="connsiteY31" fmla="*/ 1588958 h 2788171"/>
                  <a:gd name="connsiteX32" fmla="*/ 2600793 w 3402767"/>
                  <a:gd name="connsiteY32" fmla="*/ 1581463 h 2788171"/>
                  <a:gd name="connsiteX33" fmla="*/ 2653259 w 3402767"/>
                  <a:gd name="connsiteY33" fmla="*/ 1573968 h 2788171"/>
                  <a:gd name="connsiteX34" fmla="*/ 2908092 w 3402767"/>
                  <a:gd name="connsiteY34" fmla="*/ 1588958 h 2788171"/>
                  <a:gd name="connsiteX35" fmla="*/ 2960557 w 3402767"/>
                  <a:gd name="connsiteY35" fmla="*/ 1603948 h 2788171"/>
                  <a:gd name="connsiteX36" fmla="*/ 2998033 w 3402767"/>
                  <a:gd name="connsiteY36" fmla="*/ 1611443 h 2788171"/>
                  <a:gd name="connsiteX37" fmla="*/ 3028013 w 3402767"/>
                  <a:gd name="connsiteY37" fmla="*/ 1626433 h 2788171"/>
                  <a:gd name="connsiteX38" fmla="*/ 3125449 w 3402767"/>
                  <a:gd name="connsiteY38" fmla="*/ 1678899 h 2788171"/>
                  <a:gd name="connsiteX39" fmla="*/ 3170419 w 3402767"/>
                  <a:gd name="connsiteY39" fmla="*/ 1693889 h 2788171"/>
                  <a:gd name="connsiteX40" fmla="*/ 3267855 w 3402767"/>
                  <a:gd name="connsiteY40" fmla="*/ 1761345 h 2788171"/>
                  <a:gd name="connsiteX41" fmla="*/ 3305331 w 3402767"/>
                  <a:gd name="connsiteY41" fmla="*/ 1791325 h 2788171"/>
                  <a:gd name="connsiteX42" fmla="*/ 3335311 w 3402767"/>
                  <a:gd name="connsiteY42" fmla="*/ 1843791 h 2788171"/>
                  <a:gd name="connsiteX43" fmla="*/ 3342806 w 3402767"/>
                  <a:gd name="connsiteY43" fmla="*/ 1873771 h 2788171"/>
                  <a:gd name="connsiteX44" fmla="*/ 3365292 w 3402767"/>
                  <a:gd name="connsiteY44" fmla="*/ 1918741 h 2788171"/>
                  <a:gd name="connsiteX45" fmla="*/ 3372787 w 3402767"/>
                  <a:gd name="connsiteY45" fmla="*/ 1948722 h 2788171"/>
                  <a:gd name="connsiteX46" fmla="*/ 3387777 w 3402767"/>
                  <a:gd name="connsiteY46" fmla="*/ 1986197 h 2788171"/>
                  <a:gd name="connsiteX47" fmla="*/ 3395272 w 3402767"/>
                  <a:gd name="connsiteY47" fmla="*/ 2038663 h 2788171"/>
                  <a:gd name="connsiteX48" fmla="*/ 3402767 w 3402767"/>
                  <a:gd name="connsiteY48" fmla="*/ 2068643 h 2788171"/>
                  <a:gd name="connsiteX49" fmla="*/ 3395272 w 3402767"/>
                  <a:gd name="connsiteY49" fmla="*/ 2256020 h 2788171"/>
                  <a:gd name="connsiteX50" fmla="*/ 3372787 w 3402767"/>
                  <a:gd name="connsiteY50" fmla="*/ 2330971 h 2788171"/>
                  <a:gd name="connsiteX51" fmla="*/ 3320321 w 3402767"/>
                  <a:gd name="connsiteY51" fmla="*/ 2420912 h 2788171"/>
                  <a:gd name="connsiteX52" fmla="*/ 3282846 w 3402767"/>
                  <a:gd name="connsiteY52" fmla="*/ 2495863 h 2788171"/>
                  <a:gd name="connsiteX53" fmla="*/ 3275351 w 3402767"/>
                  <a:gd name="connsiteY53" fmla="*/ 2518348 h 2788171"/>
                  <a:gd name="connsiteX54" fmla="*/ 3237875 w 3402767"/>
                  <a:gd name="connsiteY54" fmla="*/ 2593299 h 2788171"/>
                  <a:gd name="connsiteX55" fmla="*/ 3222885 w 3402767"/>
                  <a:gd name="connsiteY55" fmla="*/ 2623279 h 2788171"/>
                  <a:gd name="connsiteX56" fmla="*/ 3200400 w 3402767"/>
                  <a:gd name="connsiteY56" fmla="*/ 2645764 h 2788171"/>
                  <a:gd name="connsiteX57" fmla="*/ 3132944 w 3402767"/>
                  <a:gd name="connsiteY57" fmla="*/ 2720715 h 2788171"/>
                  <a:gd name="connsiteX58" fmla="*/ 3050498 w 3402767"/>
                  <a:gd name="connsiteY58" fmla="*/ 2750695 h 2788171"/>
                  <a:gd name="connsiteX59" fmla="*/ 2975547 w 3402767"/>
                  <a:gd name="connsiteY59" fmla="*/ 2765686 h 2788171"/>
                  <a:gd name="connsiteX60" fmla="*/ 2953062 w 3402767"/>
                  <a:gd name="connsiteY60" fmla="*/ 2773181 h 2788171"/>
                  <a:gd name="connsiteX61" fmla="*/ 2945567 w 3402767"/>
                  <a:gd name="connsiteY6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8406 w 3402767"/>
                  <a:gd name="connsiteY21" fmla="*/ 1161738 h 2788171"/>
                  <a:gd name="connsiteX22" fmla="*/ 2420911 w 3402767"/>
                  <a:gd name="connsiteY22" fmla="*/ 1469036 h 2788171"/>
                  <a:gd name="connsiteX23" fmla="*/ 2413416 w 3402767"/>
                  <a:gd name="connsiteY23" fmla="*/ 1514007 h 2788171"/>
                  <a:gd name="connsiteX24" fmla="*/ 2375941 w 3402767"/>
                  <a:gd name="connsiteY24" fmla="*/ 1618938 h 2788171"/>
                  <a:gd name="connsiteX25" fmla="*/ 2360951 w 3402767"/>
                  <a:gd name="connsiteY25" fmla="*/ 1671404 h 2788171"/>
                  <a:gd name="connsiteX26" fmla="*/ 2353455 w 3402767"/>
                  <a:gd name="connsiteY26" fmla="*/ 1693889 h 2788171"/>
                  <a:gd name="connsiteX27" fmla="*/ 2368446 w 3402767"/>
                  <a:gd name="connsiteY27" fmla="*/ 1671404 h 2788171"/>
                  <a:gd name="connsiteX28" fmla="*/ 2428406 w 3402767"/>
                  <a:gd name="connsiteY28" fmla="*/ 1618938 h 2788171"/>
                  <a:gd name="connsiteX29" fmla="*/ 2450892 w 3402767"/>
                  <a:gd name="connsiteY29" fmla="*/ 1611443 h 2788171"/>
                  <a:gd name="connsiteX30" fmla="*/ 2540833 w 3402767"/>
                  <a:gd name="connsiteY30" fmla="*/ 1588958 h 2788171"/>
                  <a:gd name="connsiteX31" fmla="*/ 2600793 w 3402767"/>
                  <a:gd name="connsiteY31" fmla="*/ 1581463 h 2788171"/>
                  <a:gd name="connsiteX32" fmla="*/ 2653259 w 3402767"/>
                  <a:gd name="connsiteY32" fmla="*/ 1573968 h 2788171"/>
                  <a:gd name="connsiteX33" fmla="*/ 2908092 w 3402767"/>
                  <a:gd name="connsiteY33" fmla="*/ 1588958 h 2788171"/>
                  <a:gd name="connsiteX34" fmla="*/ 2960557 w 3402767"/>
                  <a:gd name="connsiteY34" fmla="*/ 1603948 h 2788171"/>
                  <a:gd name="connsiteX35" fmla="*/ 2998033 w 3402767"/>
                  <a:gd name="connsiteY35" fmla="*/ 1611443 h 2788171"/>
                  <a:gd name="connsiteX36" fmla="*/ 3028013 w 3402767"/>
                  <a:gd name="connsiteY36" fmla="*/ 1626433 h 2788171"/>
                  <a:gd name="connsiteX37" fmla="*/ 3125449 w 3402767"/>
                  <a:gd name="connsiteY37" fmla="*/ 1678899 h 2788171"/>
                  <a:gd name="connsiteX38" fmla="*/ 3170419 w 3402767"/>
                  <a:gd name="connsiteY38" fmla="*/ 1693889 h 2788171"/>
                  <a:gd name="connsiteX39" fmla="*/ 3267855 w 3402767"/>
                  <a:gd name="connsiteY39" fmla="*/ 1761345 h 2788171"/>
                  <a:gd name="connsiteX40" fmla="*/ 3305331 w 3402767"/>
                  <a:gd name="connsiteY40" fmla="*/ 1791325 h 2788171"/>
                  <a:gd name="connsiteX41" fmla="*/ 3335311 w 3402767"/>
                  <a:gd name="connsiteY41" fmla="*/ 1843791 h 2788171"/>
                  <a:gd name="connsiteX42" fmla="*/ 3342806 w 3402767"/>
                  <a:gd name="connsiteY42" fmla="*/ 1873771 h 2788171"/>
                  <a:gd name="connsiteX43" fmla="*/ 3365292 w 3402767"/>
                  <a:gd name="connsiteY43" fmla="*/ 1918741 h 2788171"/>
                  <a:gd name="connsiteX44" fmla="*/ 3372787 w 3402767"/>
                  <a:gd name="connsiteY44" fmla="*/ 1948722 h 2788171"/>
                  <a:gd name="connsiteX45" fmla="*/ 3387777 w 3402767"/>
                  <a:gd name="connsiteY45" fmla="*/ 1986197 h 2788171"/>
                  <a:gd name="connsiteX46" fmla="*/ 3395272 w 3402767"/>
                  <a:gd name="connsiteY46" fmla="*/ 2038663 h 2788171"/>
                  <a:gd name="connsiteX47" fmla="*/ 3402767 w 3402767"/>
                  <a:gd name="connsiteY47" fmla="*/ 2068643 h 2788171"/>
                  <a:gd name="connsiteX48" fmla="*/ 3395272 w 3402767"/>
                  <a:gd name="connsiteY48" fmla="*/ 2256020 h 2788171"/>
                  <a:gd name="connsiteX49" fmla="*/ 3372787 w 3402767"/>
                  <a:gd name="connsiteY49" fmla="*/ 2330971 h 2788171"/>
                  <a:gd name="connsiteX50" fmla="*/ 3320321 w 3402767"/>
                  <a:gd name="connsiteY50" fmla="*/ 2420912 h 2788171"/>
                  <a:gd name="connsiteX51" fmla="*/ 3282846 w 3402767"/>
                  <a:gd name="connsiteY51" fmla="*/ 2495863 h 2788171"/>
                  <a:gd name="connsiteX52" fmla="*/ 3275351 w 3402767"/>
                  <a:gd name="connsiteY52" fmla="*/ 2518348 h 2788171"/>
                  <a:gd name="connsiteX53" fmla="*/ 3237875 w 3402767"/>
                  <a:gd name="connsiteY53" fmla="*/ 2593299 h 2788171"/>
                  <a:gd name="connsiteX54" fmla="*/ 3222885 w 3402767"/>
                  <a:gd name="connsiteY54" fmla="*/ 2623279 h 2788171"/>
                  <a:gd name="connsiteX55" fmla="*/ 3200400 w 3402767"/>
                  <a:gd name="connsiteY55" fmla="*/ 2645764 h 2788171"/>
                  <a:gd name="connsiteX56" fmla="*/ 3132944 w 3402767"/>
                  <a:gd name="connsiteY56" fmla="*/ 2720715 h 2788171"/>
                  <a:gd name="connsiteX57" fmla="*/ 3050498 w 3402767"/>
                  <a:gd name="connsiteY57" fmla="*/ 2750695 h 2788171"/>
                  <a:gd name="connsiteX58" fmla="*/ 2975547 w 3402767"/>
                  <a:gd name="connsiteY58" fmla="*/ 2765686 h 2788171"/>
                  <a:gd name="connsiteX59" fmla="*/ 2953062 w 3402767"/>
                  <a:gd name="connsiteY59" fmla="*/ 2773181 h 2788171"/>
                  <a:gd name="connsiteX60" fmla="*/ 2945567 w 3402767"/>
                  <a:gd name="connsiteY6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0911 w 3402767"/>
                  <a:gd name="connsiteY21" fmla="*/ 1469036 h 2788171"/>
                  <a:gd name="connsiteX22" fmla="*/ 2413416 w 3402767"/>
                  <a:gd name="connsiteY22" fmla="*/ 1514007 h 2788171"/>
                  <a:gd name="connsiteX23" fmla="*/ 2375941 w 3402767"/>
                  <a:gd name="connsiteY23" fmla="*/ 1618938 h 2788171"/>
                  <a:gd name="connsiteX24" fmla="*/ 2360951 w 3402767"/>
                  <a:gd name="connsiteY24" fmla="*/ 1671404 h 2788171"/>
                  <a:gd name="connsiteX25" fmla="*/ 2353455 w 3402767"/>
                  <a:gd name="connsiteY25" fmla="*/ 1693889 h 2788171"/>
                  <a:gd name="connsiteX26" fmla="*/ 2368446 w 3402767"/>
                  <a:gd name="connsiteY26" fmla="*/ 1671404 h 2788171"/>
                  <a:gd name="connsiteX27" fmla="*/ 2428406 w 3402767"/>
                  <a:gd name="connsiteY27" fmla="*/ 1618938 h 2788171"/>
                  <a:gd name="connsiteX28" fmla="*/ 2450892 w 3402767"/>
                  <a:gd name="connsiteY28" fmla="*/ 1611443 h 2788171"/>
                  <a:gd name="connsiteX29" fmla="*/ 2540833 w 3402767"/>
                  <a:gd name="connsiteY29" fmla="*/ 1588958 h 2788171"/>
                  <a:gd name="connsiteX30" fmla="*/ 2600793 w 3402767"/>
                  <a:gd name="connsiteY30" fmla="*/ 1581463 h 2788171"/>
                  <a:gd name="connsiteX31" fmla="*/ 2653259 w 3402767"/>
                  <a:gd name="connsiteY31" fmla="*/ 1573968 h 2788171"/>
                  <a:gd name="connsiteX32" fmla="*/ 2908092 w 3402767"/>
                  <a:gd name="connsiteY32" fmla="*/ 1588958 h 2788171"/>
                  <a:gd name="connsiteX33" fmla="*/ 2960557 w 3402767"/>
                  <a:gd name="connsiteY33" fmla="*/ 1603948 h 2788171"/>
                  <a:gd name="connsiteX34" fmla="*/ 2998033 w 3402767"/>
                  <a:gd name="connsiteY34" fmla="*/ 1611443 h 2788171"/>
                  <a:gd name="connsiteX35" fmla="*/ 3028013 w 3402767"/>
                  <a:gd name="connsiteY35" fmla="*/ 1626433 h 2788171"/>
                  <a:gd name="connsiteX36" fmla="*/ 3125449 w 3402767"/>
                  <a:gd name="connsiteY36" fmla="*/ 1678899 h 2788171"/>
                  <a:gd name="connsiteX37" fmla="*/ 3170419 w 3402767"/>
                  <a:gd name="connsiteY37" fmla="*/ 1693889 h 2788171"/>
                  <a:gd name="connsiteX38" fmla="*/ 3267855 w 3402767"/>
                  <a:gd name="connsiteY38" fmla="*/ 1761345 h 2788171"/>
                  <a:gd name="connsiteX39" fmla="*/ 3305331 w 3402767"/>
                  <a:gd name="connsiteY39" fmla="*/ 1791325 h 2788171"/>
                  <a:gd name="connsiteX40" fmla="*/ 3335311 w 3402767"/>
                  <a:gd name="connsiteY40" fmla="*/ 1843791 h 2788171"/>
                  <a:gd name="connsiteX41" fmla="*/ 3342806 w 3402767"/>
                  <a:gd name="connsiteY41" fmla="*/ 1873771 h 2788171"/>
                  <a:gd name="connsiteX42" fmla="*/ 3365292 w 3402767"/>
                  <a:gd name="connsiteY42" fmla="*/ 1918741 h 2788171"/>
                  <a:gd name="connsiteX43" fmla="*/ 3372787 w 3402767"/>
                  <a:gd name="connsiteY43" fmla="*/ 1948722 h 2788171"/>
                  <a:gd name="connsiteX44" fmla="*/ 3387777 w 3402767"/>
                  <a:gd name="connsiteY44" fmla="*/ 1986197 h 2788171"/>
                  <a:gd name="connsiteX45" fmla="*/ 3395272 w 3402767"/>
                  <a:gd name="connsiteY45" fmla="*/ 2038663 h 2788171"/>
                  <a:gd name="connsiteX46" fmla="*/ 3402767 w 3402767"/>
                  <a:gd name="connsiteY46" fmla="*/ 2068643 h 2788171"/>
                  <a:gd name="connsiteX47" fmla="*/ 3395272 w 3402767"/>
                  <a:gd name="connsiteY47" fmla="*/ 2256020 h 2788171"/>
                  <a:gd name="connsiteX48" fmla="*/ 3372787 w 3402767"/>
                  <a:gd name="connsiteY48" fmla="*/ 2330971 h 2788171"/>
                  <a:gd name="connsiteX49" fmla="*/ 3320321 w 3402767"/>
                  <a:gd name="connsiteY49" fmla="*/ 2420912 h 2788171"/>
                  <a:gd name="connsiteX50" fmla="*/ 3282846 w 3402767"/>
                  <a:gd name="connsiteY50" fmla="*/ 2495863 h 2788171"/>
                  <a:gd name="connsiteX51" fmla="*/ 3275351 w 3402767"/>
                  <a:gd name="connsiteY51" fmla="*/ 2518348 h 2788171"/>
                  <a:gd name="connsiteX52" fmla="*/ 3237875 w 3402767"/>
                  <a:gd name="connsiteY52" fmla="*/ 2593299 h 2788171"/>
                  <a:gd name="connsiteX53" fmla="*/ 3222885 w 3402767"/>
                  <a:gd name="connsiteY53" fmla="*/ 2623279 h 2788171"/>
                  <a:gd name="connsiteX54" fmla="*/ 3200400 w 3402767"/>
                  <a:gd name="connsiteY54" fmla="*/ 2645764 h 2788171"/>
                  <a:gd name="connsiteX55" fmla="*/ 3132944 w 3402767"/>
                  <a:gd name="connsiteY55" fmla="*/ 2720715 h 2788171"/>
                  <a:gd name="connsiteX56" fmla="*/ 3050498 w 3402767"/>
                  <a:gd name="connsiteY56" fmla="*/ 2750695 h 2788171"/>
                  <a:gd name="connsiteX57" fmla="*/ 2975547 w 3402767"/>
                  <a:gd name="connsiteY57" fmla="*/ 2765686 h 2788171"/>
                  <a:gd name="connsiteX58" fmla="*/ 2953062 w 3402767"/>
                  <a:gd name="connsiteY58" fmla="*/ 2773181 h 2788171"/>
                  <a:gd name="connsiteX59" fmla="*/ 2945567 w 3402767"/>
                  <a:gd name="connsiteY5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368446 w 3402767"/>
                  <a:gd name="connsiteY25" fmla="*/ 1671404 h 2788171"/>
                  <a:gd name="connsiteX26" fmla="*/ 2428406 w 3402767"/>
                  <a:gd name="connsiteY26" fmla="*/ 1618938 h 2788171"/>
                  <a:gd name="connsiteX27" fmla="*/ 2450892 w 3402767"/>
                  <a:gd name="connsiteY27" fmla="*/ 1611443 h 2788171"/>
                  <a:gd name="connsiteX28" fmla="*/ 2540833 w 3402767"/>
                  <a:gd name="connsiteY28" fmla="*/ 1588958 h 2788171"/>
                  <a:gd name="connsiteX29" fmla="*/ 2600793 w 3402767"/>
                  <a:gd name="connsiteY29" fmla="*/ 1581463 h 2788171"/>
                  <a:gd name="connsiteX30" fmla="*/ 2653259 w 3402767"/>
                  <a:gd name="connsiteY30" fmla="*/ 1573968 h 2788171"/>
                  <a:gd name="connsiteX31" fmla="*/ 2908092 w 3402767"/>
                  <a:gd name="connsiteY31" fmla="*/ 1588958 h 2788171"/>
                  <a:gd name="connsiteX32" fmla="*/ 2960557 w 3402767"/>
                  <a:gd name="connsiteY32" fmla="*/ 1603948 h 2788171"/>
                  <a:gd name="connsiteX33" fmla="*/ 2998033 w 3402767"/>
                  <a:gd name="connsiteY33" fmla="*/ 1611443 h 2788171"/>
                  <a:gd name="connsiteX34" fmla="*/ 3028013 w 3402767"/>
                  <a:gd name="connsiteY34" fmla="*/ 1626433 h 2788171"/>
                  <a:gd name="connsiteX35" fmla="*/ 3125449 w 3402767"/>
                  <a:gd name="connsiteY35" fmla="*/ 1678899 h 2788171"/>
                  <a:gd name="connsiteX36" fmla="*/ 3170419 w 3402767"/>
                  <a:gd name="connsiteY36" fmla="*/ 1693889 h 2788171"/>
                  <a:gd name="connsiteX37" fmla="*/ 3267855 w 3402767"/>
                  <a:gd name="connsiteY37" fmla="*/ 1761345 h 2788171"/>
                  <a:gd name="connsiteX38" fmla="*/ 3305331 w 3402767"/>
                  <a:gd name="connsiteY38" fmla="*/ 1791325 h 2788171"/>
                  <a:gd name="connsiteX39" fmla="*/ 3335311 w 3402767"/>
                  <a:gd name="connsiteY39" fmla="*/ 1843791 h 2788171"/>
                  <a:gd name="connsiteX40" fmla="*/ 3342806 w 3402767"/>
                  <a:gd name="connsiteY40" fmla="*/ 1873771 h 2788171"/>
                  <a:gd name="connsiteX41" fmla="*/ 3365292 w 3402767"/>
                  <a:gd name="connsiteY41" fmla="*/ 1918741 h 2788171"/>
                  <a:gd name="connsiteX42" fmla="*/ 3372787 w 3402767"/>
                  <a:gd name="connsiteY42" fmla="*/ 1948722 h 2788171"/>
                  <a:gd name="connsiteX43" fmla="*/ 3387777 w 3402767"/>
                  <a:gd name="connsiteY43" fmla="*/ 1986197 h 2788171"/>
                  <a:gd name="connsiteX44" fmla="*/ 3395272 w 3402767"/>
                  <a:gd name="connsiteY44" fmla="*/ 2038663 h 2788171"/>
                  <a:gd name="connsiteX45" fmla="*/ 3402767 w 3402767"/>
                  <a:gd name="connsiteY45" fmla="*/ 2068643 h 2788171"/>
                  <a:gd name="connsiteX46" fmla="*/ 3395272 w 3402767"/>
                  <a:gd name="connsiteY46" fmla="*/ 2256020 h 2788171"/>
                  <a:gd name="connsiteX47" fmla="*/ 3372787 w 3402767"/>
                  <a:gd name="connsiteY47" fmla="*/ 2330971 h 2788171"/>
                  <a:gd name="connsiteX48" fmla="*/ 3320321 w 3402767"/>
                  <a:gd name="connsiteY48" fmla="*/ 2420912 h 2788171"/>
                  <a:gd name="connsiteX49" fmla="*/ 3282846 w 3402767"/>
                  <a:gd name="connsiteY49" fmla="*/ 2495863 h 2788171"/>
                  <a:gd name="connsiteX50" fmla="*/ 3275351 w 3402767"/>
                  <a:gd name="connsiteY50" fmla="*/ 2518348 h 2788171"/>
                  <a:gd name="connsiteX51" fmla="*/ 3237875 w 3402767"/>
                  <a:gd name="connsiteY51" fmla="*/ 2593299 h 2788171"/>
                  <a:gd name="connsiteX52" fmla="*/ 3222885 w 3402767"/>
                  <a:gd name="connsiteY52" fmla="*/ 2623279 h 2788171"/>
                  <a:gd name="connsiteX53" fmla="*/ 3200400 w 3402767"/>
                  <a:gd name="connsiteY53" fmla="*/ 2645764 h 2788171"/>
                  <a:gd name="connsiteX54" fmla="*/ 3132944 w 3402767"/>
                  <a:gd name="connsiteY54" fmla="*/ 2720715 h 2788171"/>
                  <a:gd name="connsiteX55" fmla="*/ 3050498 w 3402767"/>
                  <a:gd name="connsiteY55" fmla="*/ 2750695 h 2788171"/>
                  <a:gd name="connsiteX56" fmla="*/ 2975547 w 3402767"/>
                  <a:gd name="connsiteY56" fmla="*/ 2765686 h 2788171"/>
                  <a:gd name="connsiteX57" fmla="*/ 2953062 w 3402767"/>
                  <a:gd name="connsiteY57" fmla="*/ 2773181 h 2788171"/>
                  <a:gd name="connsiteX58" fmla="*/ 2945567 w 3402767"/>
                  <a:gd name="connsiteY5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450892 w 3402767"/>
                  <a:gd name="connsiteY26" fmla="*/ 1611443 h 2788171"/>
                  <a:gd name="connsiteX27" fmla="*/ 2540833 w 3402767"/>
                  <a:gd name="connsiteY27" fmla="*/ 1588958 h 2788171"/>
                  <a:gd name="connsiteX28" fmla="*/ 2600793 w 3402767"/>
                  <a:gd name="connsiteY28" fmla="*/ 1581463 h 2788171"/>
                  <a:gd name="connsiteX29" fmla="*/ 2653259 w 3402767"/>
                  <a:gd name="connsiteY29" fmla="*/ 1573968 h 2788171"/>
                  <a:gd name="connsiteX30" fmla="*/ 2908092 w 3402767"/>
                  <a:gd name="connsiteY30" fmla="*/ 1588958 h 2788171"/>
                  <a:gd name="connsiteX31" fmla="*/ 2960557 w 3402767"/>
                  <a:gd name="connsiteY31" fmla="*/ 1603948 h 2788171"/>
                  <a:gd name="connsiteX32" fmla="*/ 2998033 w 3402767"/>
                  <a:gd name="connsiteY32" fmla="*/ 1611443 h 2788171"/>
                  <a:gd name="connsiteX33" fmla="*/ 3028013 w 3402767"/>
                  <a:gd name="connsiteY33" fmla="*/ 1626433 h 2788171"/>
                  <a:gd name="connsiteX34" fmla="*/ 3125449 w 3402767"/>
                  <a:gd name="connsiteY34" fmla="*/ 1678899 h 2788171"/>
                  <a:gd name="connsiteX35" fmla="*/ 3170419 w 3402767"/>
                  <a:gd name="connsiteY35" fmla="*/ 1693889 h 2788171"/>
                  <a:gd name="connsiteX36" fmla="*/ 3267855 w 3402767"/>
                  <a:gd name="connsiteY36" fmla="*/ 1761345 h 2788171"/>
                  <a:gd name="connsiteX37" fmla="*/ 3305331 w 3402767"/>
                  <a:gd name="connsiteY37" fmla="*/ 1791325 h 2788171"/>
                  <a:gd name="connsiteX38" fmla="*/ 3335311 w 3402767"/>
                  <a:gd name="connsiteY38" fmla="*/ 1843791 h 2788171"/>
                  <a:gd name="connsiteX39" fmla="*/ 3342806 w 3402767"/>
                  <a:gd name="connsiteY39" fmla="*/ 1873771 h 2788171"/>
                  <a:gd name="connsiteX40" fmla="*/ 3365292 w 3402767"/>
                  <a:gd name="connsiteY40" fmla="*/ 1918741 h 2788171"/>
                  <a:gd name="connsiteX41" fmla="*/ 3372787 w 3402767"/>
                  <a:gd name="connsiteY41" fmla="*/ 1948722 h 2788171"/>
                  <a:gd name="connsiteX42" fmla="*/ 3387777 w 3402767"/>
                  <a:gd name="connsiteY42" fmla="*/ 1986197 h 2788171"/>
                  <a:gd name="connsiteX43" fmla="*/ 3395272 w 3402767"/>
                  <a:gd name="connsiteY43" fmla="*/ 2038663 h 2788171"/>
                  <a:gd name="connsiteX44" fmla="*/ 3402767 w 3402767"/>
                  <a:gd name="connsiteY44" fmla="*/ 2068643 h 2788171"/>
                  <a:gd name="connsiteX45" fmla="*/ 3395272 w 3402767"/>
                  <a:gd name="connsiteY45" fmla="*/ 2256020 h 2788171"/>
                  <a:gd name="connsiteX46" fmla="*/ 3372787 w 3402767"/>
                  <a:gd name="connsiteY46" fmla="*/ 2330971 h 2788171"/>
                  <a:gd name="connsiteX47" fmla="*/ 3320321 w 3402767"/>
                  <a:gd name="connsiteY47" fmla="*/ 2420912 h 2788171"/>
                  <a:gd name="connsiteX48" fmla="*/ 3282846 w 3402767"/>
                  <a:gd name="connsiteY48" fmla="*/ 2495863 h 2788171"/>
                  <a:gd name="connsiteX49" fmla="*/ 3275351 w 3402767"/>
                  <a:gd name="connsiteY49" fmla="*/ 2518348 h 2788171"/>
                  <a:gd name="connsiteX50" fmla="*/ 3237875 w 3402767"/>
                  <a:gd name="connsiteY50" fmla="*/ 2593299 h 2788171"/>
                  <a:gd name="connsiteX51" fmla="*/ 3222885 w 3402767"/>
                  <a:gd name="connsiteY51" fmla="*/ 2623279 h 2788171"/>
                  <a:gd name="connsiteX52" fmla="*/ 3200400 w 3402767"/>
                  <a:gd name="connsiteY52" fmla="*/ 2645764 h 2788171"/>
                  <a:gd name="connsiteX53" fmla="*/ 3132944 w 3402767"/>
                  <a:gd name="connsiteY53" fmla="*/ 2720715 h 2788171"/>
                  <a:gd name="connsiteX54" fmla="*/ 3050498 w 3402767"/>
                  <a:gd name="connsiteY54" fmla="*/ 2750695 h 2788171"/>
                  <a:gd name="connsiteX55" fmla="*/ 2975547 w 3402767"/>
                  <a:gd name="connsiteY55" fmla="*/ 2765686 h 2788171"/>
                  <a:gd name="connsiteX56" fmla="*/ 2953062 w 3402767"/>
                  <a:gd name="connsiteY56" fmla="*/ 2773181 h 2788171"/>
                  <a:gd name="connsiteX57" fmla="*/ 2945567 w 3402767"/>
                  <a:gd name="connsiteY5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540833 w 3402767"/>
                  <a:gd name="connsiteY26" fmla="*/ 1588958 h 2788171"/>
                  <a:gd name="connsiteX27" fmla="*/ 2600793 w 3402767"/>
                  <a:gd name="connsiteY27" fmla="*/ 1581463 h 2788171"/>
                  <a:gd name="connsiteX28" fmla="*/ 2653259 w 3402767"/>
                  <a:gd name="connsiteY28" fmla="*/ 1573968 h 2788171"/>
                  <a:gd name="connsiteX29" fmla="*/ 2908092 w 3402767"/>
                  <a:gd name="connsiteY29" fmla="*/ 1588958 h 2788171"/>
                  <a:gd name="connsiteX30" fmla="*/ 2960557 w 3402767"/>
                  <a:gd name="connsiteY30" fmla="*/ 1603948 h 2788171"/>
                  <a:gd name="connsiteX31" fmla="*/ 2998033 w 3402767"/>
                  <a:gd name="connsiteY31" fmla="*/ 1611443 h 2788171"/>
                  <a:gd name="connsiteX32" fmla="*/ 3028013 w 3402767"/>
                  <a:gd name="connsiteY32" fmla="*/ 1626433 h 2788171"/>
                  <a:gd name="connsiteX33" fmla="*/ 3125449 w 3402767"/>
                  <a:gd name="connsiteY33" fmla="*/ 1678899 h 2788171"/>
                  <a:gd name="connsiteX34" fmla="*/ 3170419 w 3402767"/>
                  <a:gd name="connsiteY34" fmla="*/ 1693889 h 2788171"/>
                  <a:gd name="connsiteX35" fmla="*/ 3267855 w 3402767"/>
                  <a:gd name="connsiteY35" fmla="*/ 1761345 h 2788171"/>
                  <a:gd name="connsiteX36" fmla="*/ 3305331 w 3402767"/>
                  <a:gd name="connsiteY36" fmla="*/ 1791325 h 2788171"/>
                  <a:gd name="connsiteX37" fmla="*/ 3335311 w 3402767"/>
                  <a:gd name="connsiteY37" fmla="*/ 1843791 h 2788171"/>
                  <a:gd name="connsiteX38" fmla="*/ 3342806 w 3402767"/>
                  <a:gd name="connsiteY38" fmla="*/ 1873771 h 2788171"/>
                  <a:gd name="connsiteX39" fmla="*/ 3365292 w 3402767"/>
                  <a:gd name="connsiteY39" fmla="*/ 1918741 h 2788171"/>
                  <a:gd name="connsiteX40" fmla="*/ 3372787 w 3402767"/>
                  <a:gd name="connsiteY40" fmla="*/ 1948722 h 2788171"/>
                  <a:gd name="connsiteX41" fmla="*/ 3387777 w 3402767"/>
                  <a:gd name="connsiteY41" fmla="*/ 1986197 h 2788171"/>
                  <a:gd name="connsiteX42" fmla="*/ 3395272 w 3402767"/>
                  <a:gd name="connsiteY42" fmla="*/ 2038663 h 2788171"/>
                  <a:gd name="connsiteX43" fmla="*/ 3402767 w 3402767"/>
                  <a:gd name="connsiteY43" fmla="*/ 2068643 h 2788171"/>
                  <a:gd name="connsiteX44" fmla="*/ 3395272 w 3402767"/>
                  <a:gd name="connsiteY44" fmla="*/ 2256020 h 2788171"/>
                  <a:gd name="connsiteX45" fmla="*/ 3372787 w 3402767"/>
                  <a:gd name="connsiteY45" fmla="*/ 2330971 h 2788171"/>
                  <a:gd name="connsiteX46" fmla="*/ 3320321 w 3402767"/>
                  <a:gd name="connsiteY46" fmla="*/ 2420912 h 2788171"/>
                  <a:gd name="connsiteX47" fmla="*/ 3282846 w 3402767"/>
                  <a:gd name="connsiteY47" fmla="*/ 2495863 h 2788171"/>
                  <a:gd name="connsiteX48" fmla="*/ 3275351 w 3402767"/>
                  <a:gd name="connsiteY48" fmla="*/ 2518348 h 2788171"/>
                  <a:gd name="connsiteX49" fmla="*/ 3237875 w 3402767"/>
                  <a:gd name="connsiteY49" fmla="*/ 2593299 h 2788171"/>
                  <a:gd name="connsiteX50" fmla="*/ 3222885 w 3402767"/>
                  <a:gd name="connsiteY50" fmla="*/ 2623279 h 2788171"/>
                  <a:gd name="connsiteX51" fmla="*/ 3200400 w 3402767"/>
                  <a:gd name="connsiteY51" fmla="*/ 2645764 h 2788171"/>
                  <a:gd name="connsiteX52" fmla="*/ 3132944 w 3402767"/>
                  <a:gd name="connsiteY52" fmla="*/ 2720715 h 2788171"/>
                  <a:gd name="connsiteX53" fmla="*/ 3050498 w 3402767"/>
                  <a:gd name="connsiteY53" fmla="*/ 2750695 h 2788171"/>
                  <a:gd name="connsiteX54" fmla="*/ 2975547 w 3402767"/>
                  <a:gd name="connsiteY54" fmla="*/ 2765686 h 2788171"/>
                  <a:gd name="connsiteX55" fmla="*/ 2953062 w 3402767"/>
                  <a:gd name="connsiteY55" fmla="*/ 2773181 h 2788171"/>
                  <a:gd name="connsiteX56" fmla="*/ 2945567 w 3402767"/>
                  <a:gd name="connsiteY5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540833 w 3402767"/>
                  <a:gd name="connsiteY25" fmla="*/ 1588958 h 2788171"/>
                  <a:gd name="connsiteX26" fmla="*/ 2600793 w 3402767"/>
                  <a:gd name="connsiteY26" fmla="*/ 1581463 h 2788171"/>
                  <a:gd name="connsiteX27" fmla="*/ 2653259 w 3402767"/>
                  <a:gd name="connsiteY27" fmla="*/ 1573968 h 2788171"/>
                  <a:gd name="connsiteX28" fmla="*/ 2908092 w 3402767"/>
                  <a:gd name="connsiteY28" fmla="*/ 1588958 h 2788171"/>
                  <a:gd name="connsiteX29" fmla="*/ 2960557 w 3402767"/>
                  <a:gd name="connsiteY29" fmla="*/ 1603948 h 2788171"/>
                  <a:gd name="connsiteX30" fmla="*/ 2998033 w 3402767"/>
                  <a:gd name="connsiteY30" fmla="*/ 1611443 h 2788171"/>
                  <a:gd name="connsiteX31" fmla="*/ 3028013 w 3402767"/>
                  <a:gd name="connsiteY31" fmla="*/ 1626433 h 2788171"/>
                  <a:gd name="connsiteX32" fmla="*/ 3125449 w 3402767"/>
                  <a:gd name="connsiteY32" fmla="*/ 1678899 h 2788171"/>
                  <a:gd name="connsiteX33" fmla="*/ 3170419 w 3402767"/>
                  <a:gd name="connsiteY33" fmla="*/ 1693889 h 2788171"/>
                  <a:gd name="connsiteX34" fmla="*/ 3267855 w 3402767"/>
                  <a:gd name="connsiteY34" fmla="*/ 1761345 h 2788171"/>
                  <a:gd name="connsiteX35" fmla="*/ 3305331 w 3402767"/>
                  <a:gd name="connsiteY35" fmla="*/ 1791325 h 2788171"/>
                  <a:gd name="connsiteX36" fmla="*/ 3335311 w 3402767"/>
                  <a:gd name="connsiteY36" fmla="*/ 1843791 h 2788171"/>
                  <a:gd name="connsiteX37" fmla="*/ 3342806 w 3402767"/>
                  <a:gd name="connsiteY37" fmla="*/ 1873771 h 2788171"/>
                  <a:gd name="connsiteX38" fmla="*/ 3365292 w 3402767"/>
                  <a:gd name="connsiteY38" fmla="*/ 1918741 h 2788171"/>
                  <a:gd name="connsiteX39" fmla="*/ 3372787 w 3402767"/>
                  <a:gd name="connsiteY39" fmla="*/ 1948722 h 2788171"/>
                  <a:gd name="connsiteX40" fmla="*/ 3387777 w 3402767"/>
                  <a:gd name="connsiteY40" fmla="*/ 1986197 h 2788171"/>
                  <a:gd name="connsiteX41" fmla="*/ 3395272 w 3402767"/>
                  <a:gd name="connsiteY41" fmla="*/ 2038663 h 2788171"/>
                  <a:gd name="connsiteX42" fmla="*/ 3402767 w 3402767"/>
                  <a:gd name="connsiteY42" fmla="*/ 2068643 h 2788171"/>
                  <a:gd name="connsiteX43" fmla="*/ 3395272 w 3402767"/>
                  <a:gd name="connsiteY43" fmla="*/ 2256020 h 2788171"/>
                  <a:gd name="connsiteX44" fmla="*/ 3372787 w 3402767"/>
                  <a:gd name="connsiteY44" fmla="*/ 2330971 h 2788171"/>
                  <a:gd name="connsiteX45" fmla="*/ 3320321 w 3402767"/>
                  <a:gd name="connsiteY45" fmla="*/ 2420912 h 2788171"/>
                  <a:gd name="connsiteX46" fmla="*/ 3282846 w 3402767"/>
                  <a:gd name="connsiteY46" fmla="*/ 2495863 h 2788171"/>
                  <a:gd name="connsiteX47" fmla="*/ 3275351 w 3402767"/>
                  <a:gd name="connsiteY47" fmla="*/ 2518348 h 2788171"/>
                  <a:gd name="connsiteX48" fmla="*/ 3237875 w 3402767"/>
                  <a:gd name="connsiteY48" fmla="*/ 2593299 h 2788171"/>
                  <a:gd name="connsiteX49" fmla="*/ 3222885 w 3402767"/>
                  <a:gd name="connsiteY49" fmla="*/ 2623279 h 2788171"/>
                  <a:gd name="connsiteX50" fmla="*/ 3200400 w 3402767"/>
                  <a:gd name="connsiteY50" fmla="*/ 2645764 h 2788171"/>
                  <a:gd name="connsiteX51" fmla="*/ 3132944 w 3402767"/>
                  <a:gd name="connsiteY51" fmla="*/ 2720715 h 2788171"/>
                  <a:gd name="connsiteX52" fmla="*/ 3050498 w 3402767"/>
                  <a:gd name="connsiteY52" fmla="*/ 2750695 h 2788171"/>
                  <a:gd name="connsiteX53" fmla="*/ 2975547 w 3402767"/>
                  <a:gd name="connsiteY53" fmla="*/ 2765686 h 2788171"/>
                  <a:gd name="connsiteX54" fmla="*/ 2953062 w 3402767"/>
                  <a:gd name="connsiteY54" fmla="*/ 2773181 h 2788171"/>
                  <a:gd name="connsiteX55" fmla="*/ 2945567 w 3402767"/>
                  <a:gd name="connsiteY5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653259 w 3402767"/>
                  <a:gd name="connsiteY26" fmla="*/ 1573968 h 2788171"/>
                  <a:gd name="connsiteX27" fmla="*/ 2908092 w 3402767"/>
                  <a:gd name="connsiteY27" fmla="*/ 1588958 h 2788171"/>
                  <a:gd name="connsiteX28" fmla="*/ 2960557 w 3402767"/>
                  <a:gd name="connsiteY28" fmla="*/ 1603948 h 2788171"/>
                  <a:gd name="connsiteX29" fmla="*/ 2998033 w 3402767"/>
                  <a:gd name="connsiteY29" fmla="*/ 1611443 h 2788171"/>
                  <a:gd name="connsiteX30" fmla="*/ 3028013 w 3402767"/>
                  <a:gd name="connsiteY30" fmla="*/ 1626433 h 2788171"/>
                  <a:gd name="connsiteX31" fmla="*/ 3125449 w 3402767"/>
                  <a:gd name="connsiteY31" fmla="*/ 1678899 h 2788171"/>
                  <a:gd name="connsiteX32" fmla="*/ 3170419 w 3402767"/>
                  <a:gd name="connsiteY32" fmla="*/ 1693889 h 2788171"/>
                  <a:gd name="connsiteX33" fmla="*/ 3267855 w 3402767"/>
                  <a:gd name="connsiteY33" fmla="*/ 1761345 h 2788171"/>
                  <a:gd name="connsiteX34" fmla="*/ 3305331 w 3402767"/>
                  <a:gd name="connsiteY34" fmla="*/ 1791325 h 2788171"/>
                  <a:gd name="connsiteX35" fmla="*/ 3335311 w 3402767"/>
                  <a:gd name="connsiteY35" fmla="*/ 1843791 h 2788171"/>
                  <a:gd name="connsiteX36" fmla="*/ 3342806 w 3402767"/>
                  <a:gd name="connsiteY36" fmla="*/ 1873771 h 2788171"/>
                  <a:gd name="connsiteX37" fmla="*/ 3365292 w 3402767"/>
                  <a:gd name="connsiteY37" fmla="*/ 1918741 h 2788171"/>
                  <a:gd name="connsiteX38" fmla="*/ 3372787 w 3402767"/>
                  <a:gd name="connsiteY38" fmla="*/ 1948722 h 2788171"/>
                  <a:gd name="connsiteX39" fmla="*/ 3387777 w 3402767"/>
                  <a:gd name="connsiteY39" fmla="*/ 1986197 h 2788171"/>
                  <a:gd name="connsiteX40" fmla="*/ 3395272 w 3402767"/>
                  <a:gd name="connsiteY40" fmla="*/ 2038663 h 2788171"/>
                  <a:gd name="connsiteX41" fmla="*/ 3402767 w 3402767"/>
                  <a:gd name="connsiteY41" fmla="*/ 2068643 h 2788171"/>
                  <a:gd name="connsiteX42" fmla="*/ 3395272 w 3402767"/>
                  <a:gd name="connsiteY42" fmla="*/ 2256020 h 2788171"/>
                  <a:gd name="connsiteX43" fmla="*/ 3372787 w 3402767"/>
                  <a:gd name="connsiteY43" fmla="*/ 2330971 h 2788171"/>
                  <a:gd name="connsiteX44" fmla="*/ 3320321 w 3402767"/>
                  <a:gd name="connsiteY44" fmla="*/ 2420912 h 2788171"/>
                  <a:gd name="connsiteX45" fmla="*/ 3282846 w 3402767"/>
                  <a:gd name="connsiteY45" fmla="*/ 2495863 h 2788171"/>
                  <a:gd name="connsiteX46" fmla="*/ 3275351 w 3402767"/>
                  <a:gd name="connsiteY46" fmla="*/ 2518348 h 2788171"/>
                  <a:gd name="connsiteX47" fmla="*/ 3237875 w 3402767"/>
                  <a:gd name="connsiteY47" fmla="*/ 2593299 h 2788171"/>
                  <a:gd name="connsiteX48" fmla="*/ 3222885 w 3402767"/>
                  <a:gd name="connsiteY48" fmla="*/ 2623279 h 2788171"/>
                  <a:gd name="connsiteX49" fmla="*/ 3200400 w 3402767"/>
                  <a:gd name="connsiteY49" fmla="*/ 2645764 h 2788171"/>
                  <a:gd name="connsiteX50" fmla="*/ 3132944 w 3402767"/>
                  <a:gd name="connsiteY50" fmla="*/ 2720715 h 2788171"/>
                  <a:gd name="connsiteX51" fmla="*/ 3050498 w 3402767"/>
                  <a:gd name="connsiteY51" fmla="*/ 2750695 h 2788171"/>
                  <a:gd name="connsiteX52" fmla="*/ 2975547 w 3402767"/>
                  <a:gd name="connsiteY52" fmla="*/ 2765686 h 2788171"/>
                  <a:gd name="connsiteX53" fmla="*/ 2953062 w 3402767"/>
                  <a:gd name="connsiteY53" fmla="*/ 2773181 h 2788171"/>
                  <a:gd name="connsiteX54" fmla="*/ 2945567 w 3402767"/>
                  <a:gd name="connsiteY5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2998033 w 3402767"/>
                  <a:gd name="connsiteY28" fmla="*/ 1611443 h 2788171"/>
                  <a:gd name="connsiteX29" fmla="*/ 3028013 w 3402767"/>
                  <a:gd name="connsiteY29" fmla="*/ 1626433 h 2788171"/>
                  <a:gd name="connsiteX30" fmla="*/ 3125449 w 3402767"/>
                  <a:gd name="connsiteY30" fmla="*/ 1678899 h 2788171"/>
                  <a:gd name="connsiteX31" fmla="*/ 3170419 w 3402767"/>
                  <a:gd name="connsiteY31" fmla="*/ 1693889 h 2788171"/>
                  <a:gd name="connsiteX32" fmla="*/ 3267855 w 3402767"/>
                  <a:gd name="connsiteY32" fmla="*/ 1761345 h 2788171"/>
                  <a:gd name="connsiteX33" fmla="*/ 3305331 w 3402767"/>
                  <a:gd name="connsiteY33" fmla="*/ 1791325 h 2788171"/>
                  <a:gd name="connsiteX34" fmla="*/ 3335311 w 3402767"/>
                  <a:gd name="connsiteY34" fmla="*/ 1843791 h 2788171"/>
                  <a:gd name="connsiteX35" fmla="*/ 3342806 w 3402767"/>
                  <a:gd name="connsiteY35" fmla="*/ 1873771 h 2788171"/>
                  <a:gd name="connsiteX36" fmla="*/ 3365292 w 3402767"/>
                  <a:gd name="connsiteY36" fmla="*/ 1918741 h 2788171"/>
                  <a:gd name="connsiteX37" fmla="*/ 3372787 w 3402767"/>
                  <a:gd name="connsiteY37" fmla="*/ 1948722 h 2788171"/>
                  <a:gd name="connsiteX38" fmla="*/ 3387777 w 3402767"/>
                  <a:gd name="connsiteY38" fmla="*/ 1986197 h 2788171"/>
                  <a:gd name="connsiteX39" fmla="*/ 3395272 w 3402767"/>
                  <a:gd name="connsiteY39" fmla="*/ 2038663 h 2788171"/>
                  <a:gd name="connsiteX40" fmla="*/ 3402767 w 3402767"/>
                  <a:gd name="connsiteY40" fmla="*/ 2068643 h 2788171"/>
                  <a:gd name="connsiteX41" fmla="*/ 3395272 w 3402767"/>
                  <a:gd name="connsiteY41" fmla="*/ 2256020 h 2788171"/>
                  <a:gd name="connsiteX42" fmla="*/ 3372787 w 3402767"/>
                  <a:gd name="connsiteY42" fmla="*/ 2330971 h 2788171"/>
                  <a:gd name="connsiteX43" fmla="*/ 3320321 w 3402767"/>
                  <a:gd name="connsiteY43" fmla="*/ 2420912 h 2788171"/>
                  <a:gd name="connsiteX44" fmla="*/ 3282846 w 3402767"/>
                  <a:gd name="connsiteY44" fmla="*/ 2495863 h 2788171"/>
                  <a:gd name="connsiteX45" fmla="*/ 3275351 w 3402767"/>
                  <a:gd name="connsiteY45" fmla="*/ 2518348 h 2788171"/>
                  <a:gd name="connsiteX46" fmla="*/ 3237875 w 3402767"/>
                  <a:gd name="connsiteY46" fmla="*/ 2593299 h 2788171"/>
                  <a:gd name="connsiteX47" fmla="*/ 3222885 w 3402767"/>
                  <a:gd name="connsiteY47" fmla="*/ 2623279 h 2788171"/>
                  <a:gd name="connsiteX48" fmla="*/ 3200400 w 3402767"/>
                  <a:gd name="connsiteY48" fmla="*/ 2645764 h 2788171"/>
                  <a:gd name="connsiteX49" fmla="*/ 3132944 w 3402767"/>
                  <a:gd name="connsiteY49" fmla="*/ 2720715 h 2788171"/>
                  <a:gd name="connsiteX50" fmla="*/ 3050498 w 3402767"/>
                  <a:gd name="connsiteY50" fmla="*/ 2750695 h 2788171"/>
                  <a:gd name="connsiteX51" fmla="*/ 2975547 w 3402767"/>
                  <a:gd name="connsiteY51" fmla="*/ 2765686 h 2788171"/>
                  <a:gd name="connsiteX52" fmla="*/ 2953062 w 3402767"/>
                  <a:gd name="connsiteY52" fmla="*/ 2773181 h 2788171"/>
                  <a:gd name="connsiteX53" fmla="*/ 2945567 w 3402767"/>
                  <a:gd name="connsiteY5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3028013 w 3402767"/>
                  <a:gd name="connsiteY28" fmla="*/ 1626433 h 2788171"/>
                  <a:gd name="connsiteX29" fmla="*/ 3125449 w 3402767"/>
                  <a:gd name="connsiteY29" fmla="*/ 1678899 h 2788171"/>
                  <a:gd name="connsiteX30" fmla="*/ 3170419 w 3402767"/>
                  <a:gd name="connsiteY30" fmla="*/ 1693889 h 2788171"/>
                  <a:gd name="connsiteX31" fmla="*/ 3267855 w 3402767"/>
                  <a:gd name="connsiteY31" fmla="*/ 1761345 h 2788171"/>
                  <a:gd name="connsiteX32" fmla="*/ 3305331 w 3402767"/>
                  <a:gd name="connsiteY32" fmla="*/ 1791325 h 2788171"/>
                  <a:gd name="connsiteX33" fmla="*/ 3335311 w 3402767"/>
                  <a:gd name="connsiteY33" fmla="*/ 1843791 h 2788171"/>
                  <a:gd name="connsiteX34" fmla="*/ 3342806 w 3402767"/>
                  <a:gd name="connsiteY34" fmla="*/ 1873771 h 2788171"/>
                  <a:gd name="connsiteX35" fmla="*/ 3365292 w 3402767"/>
                  <a:gd name="connsiteY35" fmla="*/ 1918741 h 2788171"/>
                  <a:gd name="connsiteX36" fmla="*/ 3372787 w 3402767"/>
                  <a:gd name="connsiteY36" fmla="*/ 1948722 h 2788171"/>
                  <a:gd name="connsiteX37" fmla="*/ 3387777 w 3402767"/>
                  <a:gd name="connsiteY37" fmla="*/ 1986197 h 2788171"/>
                  <a:gd name="connsiteX38" fmla="*/ 3395272 w 3402767"/>
                  <a:gd name="connsiteY38" fmla="*/ 2038663 h 2788171"/>
                  <a:gd name="connsiteX39" fmla="*/ 3402767 w 3402767"/>
                  <a:gd name="connsiteY39" fmla="*/ 2068643 h 2788171"/>
                  <a:gd name="connsiteX40" fmla="*/ 3395272 w 3402767"/>
                  <a:gd name="connsiteY40" fmla="*/ 2256020 h 2788171"/>
                  <a:gd name="connsiteX41" fmla="*/ 3372787 w 3402767"/>
                  <a:gd name="connsiteY41" fmla="*/ 2330971 h 2788171"/>
                  <a:gd name="connsiteX42" fmla="*/ 3320321 w 3402767"/>
                  <a:gd name="connsiteY42" fmla="*/ 2420912 h 2788171"/>
                  <a:gd name="connsiteX43" fmla="*/ 3282846 w 3402767"/>
                  <a:gd name="connsiteY43" fmla="*/ 2495863 h 2788171"/>
                  <a:gd name="connsiteX44" fmla="*/ 3275351 w 3402767"/>
                  <a:gd name="connsiteY44" fmla="*/ 2518348 h 2788171"/>
                  <a:gd name="connsiteX45" fmla="*/ 3237875 w 3402767"/>
                  <a:gd name="connsiteY45" fmla="*/ 2593299 h 2788171"/>
                  <a:gd name="connsiteX46" fmla="*/ 3222885 w 3402767"/>
                  <a:gd name="connsiteY46" fmla="*/ 2623279 h 2788171"/>
                  <a:gd name="connsiteX47" fmla="*/ 3200400 w 3402767"/>
                  <a:gd name="connsiteY47" fmla="*/ 2645764 h 2788171"/>
                  <a:gd name="connsiteX48" fmla="*/ 3132944 w 3402767"/>
                  <a:gd name="connsiteY48" fmla="*/ 2720715 h 2788171"/>
                  <a:gd name="connsiteX49" fmla="*/ 3050498 w 3402767"/>
                  <a:gd name="connsiteY49" fmla="*/ 2750695 h 2788171"/>
                  <a:gd name="connsiteX50" fmla="*/ 2975547 w 3402767"/>
                  <a:gd name="connsiteY50" fmla="*/ 2765686 h 2788171"/>
                  <a:gd name="connsiteX51" fmla="*/ 2953062 w 3402767"/>
                  <a:gd name="connsiteY51" fmla="*/ 2773181 h 2788171"/>
                  <a:gd name="connsiteX52" fmla="*/ 2945567 w 3402767"/>
                  <a:gd name="connsiteY5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028013 w 3402767"/>
                  <a:gd name="connsiteY27" fmla="*/ 1626433 h 2788171"/>
                  <a:gd name="connsiteX28" fmla="*/ 3125449 w 3402767"/>
                  <a:gd name="connsiteY28" fmla="*/ 1678899 h 2788171"/>
                  <a:gd name="connsiteX29" fmla="*/ 3170419 w 3402767"/>
                  <a:gd name="connsiteY29" fmla="*/ 1693889 h 2788171"/>
                  <a:gd name="connsiteX30" fmla="*/ 3267855 w 3402767"/>
                  <a:gd name="connsiteY30" fmla="*/ 1761345 h 2788171"/>
                  <a:gd name="connsiteX31" fmla="*/ 3305331 w 3402767"/>
                  <a:gd name="connsiteY31" fmla="*/ 1791325 h 2788171"/>
                  <a:gd name="connsiteX32" fmla="*/ 3335311 w 3402767"/>
                  <a:gd name="connsiteY32" fmla="*/ 1843791 h 2788171"/>
                  <a:gd name="connsiteX33" fmla="*/ 3342806 w 3402767"/>
                  <a:gd name="connsiteY33" fmla="*/ 1873771 h 2788171"/>
                  <a:gd name="connsiteX34" fmla="*/ 3365292 w 3402767"/>
                  <a:gd name="connsiteY34" fmla="*/ 1918741 h 2788171"/>
                  <a:gd name="connsiteX35" fmla="*/ 3372787 w 3402767"/>
                  <a:gd name="connsiteY35" fmla="*/ 1948722 h 2788171"/>
                  <a:gd name="connsiteX36" fmla="*/ 3387777 w 3402767"/>
                  <a:gd name="connsiteY36" fmla="*/ 1986197 h 2788171"/>
                  <a:gd name="connsiteX37" fmla="*/ 3395272 w 3402767"/>
                  <a:gd name="connsiteY37" fmla="*/ 2038663 h 2788171"/>
                  <a:gd name="connsiteX38" fmla="*/ 3402767 w 3402767"/>
                  <a:gd name="connsiteY38" fmla="*/ 2068643 h 2788171"/>
                  <a:gd name="connsiteX39" fmla="*/ 3395272 w 3402767"/>
                  <a:gd name="connsiteY39" fmla="*/ 2256020 h 2788171"/>
                  <a:gd name="connsiteX40" fmla="*/ 3372787 w 3402767"/>
                  <a:gd name="connsiteY40" fmla="*/ 2330971 h 2788171"/>
                  <a:gd name="connsiteX41" fmla="*/ 3320321 w 3402767"/>
                  <a:gd name="connsiteY41" fmla="*/ 2420912 h 2788171"/>
                  <a:gd name="connsiteX42" fmla="*/ 3282846 w 3402767"/>
                  <a:gd name="connsiteY42" fmla="*/ 2495863 h 2788171"/>
                  <a:gd name="connsiteX43" fmla="*/ 3275351 w 3402767"/>
                  <a:gd name="connsiteY43" fmla="*/ 2518348 h 2788171"/>
                  <a:gd name="connsiteX44" fmla="*/ 3237875 w 3402767"/>
                  <a:gd name="connsiteY44" fmla="*/ 2593299 h 2788171"/>
                  <a:gd name="connsiteX45" fmla="*/ 3222885 w 3402767"/>
                  <a:gd name="connsiteY45" fmla="*/ 2623279 h 2788171"/>
                  <a:gd name="connsiteX46" fmla="*/ 3200400 w 3402767"/>
                  <a:gd name="connsiteY46" fmla="*/ 2645764 h 2788171"/>
                  <a:gd name="connsiteX47" fmla="*/ 3132944 w 3402767"/>
                  <a:gd name="connsiteY47" fmla="*/ 2720715 h 2788171"/>
                  <a:gd name="connsiteX48" fmla="*/ 3050498 w 3402767"/>
                  <a:gd name="connsiteY48" fmla="*/ 2750695 h 2788171"/>
                  <a:gd name="connsiteX49" fmla="*/ 2975547 w 3402767"/>
                  <a:gd name="connsiteY49" fmla="*/ 2765686 h 2788171"/>
                  <a:gd name="connsiteX50" fmla="*/ 2953062 w 3402767"/>
                  <a:gd name="connsiteY50" fmla="*/ 2773181 h 2788171"/>
                  <a:gd name="connsiteX51" fmla="*/ 2945567 w 3402767"/>
                  <a:gd name="connsiteY5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170419 w 3402767"/>
                  <a:gd name="connsiteY28" fmla="*/ 1693889 h 2788171"/>
                  <a:gd name="connsiteX29" fmla="*/ 3267855 w 3402767"/>
                  <a:gd name="connsiteY29" fmla="*/ 1761345 h 2788171"/>
                  <a:gd name="connsiteX30" fmla="*/ 3305331 w 3402767"/>
                  <a:gd name="connsiteY30" fmla="*/ 1791325 h 2788171"/>
                  <a:gd name="connsiteX31" fmla="*/ 3335311 w 3402767"/>
                  <a:gd name="connsiteY31" fmla="*/ 1843791 h 2788171"/>
                  <a:gd name="connsiteX32" fmla="*/ 3342806 w 3402767"/>
                  <a:gd name="connsiteY32" fmla="*/ 1873771 h 2788171"/>
                  <a:gd name="connsiteX33" fmla="*/ 3365292 w 3402767"/>
                  <a:gd name="connsiteY33" fmla="*/ 1918741 h 2788171"/>
                  <a:gd name="connsiteX34" fmla="*/ 3372787 w 3402767"/>
                  <a:gd name="connsiteY34" fmla="*/ 1948722 h 2788171"/>
                  <a:gd name="connsiteX35" fmla="*/ 3387777 w 3402767"/>
                  <a:gd name="connsiteY35" fmla="*/ 1986197 h 2788171"/>
                  <a:gd name="connsiteX36" fmla="*/ 3395272 w 3402767"/>
                  <a:gd name="connsiteY36" fmla="*/ 2038663 h 2788171"/>
                  <a:gd name="connsiteX37" fmla="*/ 3402767 w 3402767"/>
                  <a:gd name="connsiteY37" fmla="*/ 2068643 h 2788171"/>
                  <a:gd name="connsiteX38" fmla="*/ 3395272 w 3402767"/>
                  <a:gd name="connsiteY38" fmla="*/ 2256020 h 2788171"/>
                  <a:gd name="connsiteX39" fmla="*/ 3372787 w 3402767"/>
                  <a:gd name="connsiteY39" fmla="*/ 2330971 h 2788171"/>
                  <a:gd name="connsiteX40" fmla="*/ 3320321 w 3402767"/>
                  <a:gd name="connsiteY40" fmla="*/ 2420912 h 2788171"/>
                  <a:gd name="connsiteX41" fmla="*/ 3282846 w 3402767"/>
                  <a:gd name="connsiteY41" fmla="*/ 2495863 h 2788171"/>
                  <a:gd name="connsiteX42" fmla="*/ 3275351 w 3402767"/>
                  <a:gd name="connsiteY42" fmla="*/ 2518348 h 2788171"/>
                  <a:gd name="connsiteX43" fmla="*/ 3237875 w 3402767"/>
                  <a:gd name="connsiteY43" fmla="*/ 2593299 h 2788171"/>
                  <a:gd name="connsiteX44" fmla="*/ 3222885 w 3402767"/>
                  <a:gd name="connsiteY44" fmla="*/ 2623279 h 2788171"/>
                  <a:gd name="connsiteX45" fmla="*/ 3200400 w 3402767"/>
                  <a:gd name="connsiteY45" fmla="*/ 2645764 h 2788171"/>
                  <a:gd name="connsiteX46" fmla="*/ 3132944 w 3402767"/>
                  <a:gd name="connsiteY46" fmla="*/ 2720715 h 2788171"/>
                  <a:gd name="connsiteX47" fmla="*/ 3050498 w 3402767"/>
                  <a:gd name="connsiteY47" fmla="*/ 2750695 h 2788171"/>
                  <a:gd name="connsiteX48" fmla="*/ 2975547 w 3402767"/>
                  <a:gd name="connsiteY48" fmla="*/ 2765686 h 2788171"/>
                  <a:gd name="connsiteX49" fmla="*/ 2953062 w 3402767"/>
                  <a:gd name="connsiteY49" fmla="*/ 2773181 h 2788171"/>
                  <a:gd name="connsiteX50" fmla="*/ 2945567 w 3402767"/>
                  <a:gd name="connsiteY5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05331 w 3402767"/>
                  <a:gd name="connsiteY29" fmla="*/ 1791325 h 2788171"/>
                  <a:gd name="connsiteX30" fmla="*/ 3335311 w 3402767"/>
                  <a:gd name="connsiteY30" fmla="*/ 1843791 h 2788171"/>
                  <a:gd name="connsiteX31" fmla="*/ 3342806 w 3402767"/>
                  <a:gd name="connsiteY31" fmla="*/ 1873771 h 2788171"/>
                  <a:gd name="connsiteX32" fmla="*/ 3365292 w 3402767"/>
                  <a:gd name="connsiteY32" fmla="*/ 1918741 h 2788171"/>
                  <a:gd name="connsiteX33" fmla="*/ 3372787 w 3402767"/>
                  <a:gd name="connsiteY33" fmla="*/ 1948722 h 2788171"/>
                  <a:gd name="connsiteX34" fmla="*/ 3387777 w 3402767"/>
                  <a:gd name="connsiteY34" fmla="*/ 1986197 h 2788171"/>
                  <a:gd name="connsiteX35" fmla="*/ 3395272 w 3402767"/>
                  <a:gd name="connsiteY35" fmla="*/ 2038663 h 2788171"/>
                  <a:gd name="connsiteX36" fmla="*/ 3402767 w 3402767"/>
                  <a:gd name="connsiteY36" fmla="*/ 2068643 h 2788171"/>
                  <a:gd name="connsiteX37" fmla="*/ 3395272 w 3402767"/>
                  <a:gd name="connsiteY37" fmla="*/ 2256020 h 2788171"/>
                  <a:gd name="connsiteX38" fmla="*/ 3372787 w 3402767"/>
                  <a:gd name="connsiteY38" fmla="*/ 2330971 h 2788171"/>
                  <a:gd name="connsiteX39" fmla="*/ 3320321 w 3402767"/>
                  <a:gd name="connsiteY39" fmla="*/ 2420912 h 2788171"/>
                  <a:gd name="connsiteX40" fmla="*/ 3282846 w 3402767"/>
                  <a:gd name="connsiteY40" fmla="*/ 2495863 h 2788171"/>
                  <a:gd name="connsiteX41" fmla="*/ 3275351 w 3402767"/>
                  <a:gd name="connsiteY41" fmla="*/ 2518348 h 2788171"/>
                  <a:gd name="connsiteX42" fmla="*/ 3237875 w 3402767"/>
                  <a:gd name="connsiteY42" fmla="*/ 2593299 h 2788171"/>
                  <a:gd name="connsiteX43" fmla="*/ 3222885 w 3402767"/>
                  <a:gd name="connsiteY43" fmla="*/ 2623279 h 2788171"/>
                  <a:gd name="connsiteX44" fmla="*/ 3200400 w 3402767"/>
                  <a:gd name="connsiteY44" fmla="*/ 2645764 h 2788171"/>
                  <a:gd name="connsiteX45" fmla="*/ 3132944 w 3402767"/>
                  <a:gd name="connsiteY45" fmla="*/ 2720715 h 2788171"/>
                  <a:gd name="connsiteX46" fmla="*/ 3050498 w 3402767"/>
                  <a:gd name="connsiteY46" fmla="*/ 2750695 h 2788171"/>
                  <a:gd name="connsiteX47" fmla="*/ 2975547 w 3402767"/>
                  <a:gd name="connsiteY47" fmla="*/ 2765686 h 2788171"/>
                  <a:gd name="connsiteX48" fmla="*/ 2953062 w 3402767"/>
                  <a:gd name="connsiteY48" fmla="*/ 2773181 h 2788171"/>
                  <a:gd name="connsiteX49" fmla="*/ 2945567 w 3402767"/>
                  <a:gd name="connsiteY4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42806 w 3402767"/>
                  <a:gd name="connsiteY30" fmla="*/ 1873771 h 2788171"/>
                  <a:gd name="connsiteX31" fmla="*/ 3365292 w 3402767"/>
                  <a:gd name="connsiteY31" fmla="*/ 1918741 h 2788171"/>
                  <a:gd name="connsiteX32" fmla="*/ 3372787 w 3402767"/>
                  <a:gd name="connsiteY32" fmla="*/ 1948722 h 2788171"/>
                  <a:gd name="connsiteX33" fmla="*/ 3387777 w 3402767"/>
                  <a:gd name="connsiteY33" fmla="*/ 1986197 h 2788171"/>
                  <a:gd name="connsiteX34" fmla="*/ 3395272 w 3402767"/>
                  <a:gd name="connsiteY34" fmla="*/ 2038663 h 2788171"/>
                  <a:gd name="connsiteX35" fmla="*/ 3402767 w 3402767"/>
                  <a:gd name="connsiteY35" fmla="*/ 2068643 h 2788171"/>
                  <a:gd name="connsiteX36" fmla="*/ 3395272 w 3402767"/>
                  <a:gd name="connsiteY36" fmla="*/ 2256020 h 2788171"/>
                  <a:gd name="connsiteX37" fmla="*/ 3372787 w 3402767"/>
                  <a:gd name="connsiteY37" fmla="*/ 2330971 h 2788171"/>
                  <a:gd name="connsiteX38" fmla="*/ 3320321 w 3402767"/>
                  <a:gd name="connsiteY38" fmla="*/ 2420912 h 2788171"/>
                  <a:gd name="connsiteX39" fmla="*/ 3282846 w 3402767"/>
                  <a:gd name="connsiteY39" fmla="*/ 2495863 h 2788171"/>
                  <a:gd name="connsiteX40" fmla="*/ 3275351 w 3402767"/>
                  <a:gd name="connsiteY40" fmla="*/ 2518348 h 2788171"/>
                  <a:gd name="connsiteX41" fmla="*/ 3237875 w 3402767"/>
                  <a:gd name="connsiteY41" fmla="*/ 2593299 h 2788171"/>
                  <a:gd name="connsiteX42" fmla="*/ 3222885 w 3402767"/>
                  <a:gd name="connsiteY42" fmla="*/ 2623279 h 2788171"/>
                  <a:gd name="connsiteX43" fmla="*/ 3200400 w 3402767"/>
                  <a:gd name="connsiteY43" fmla="*/ 2645764 h 2788171"/>
                  <a:gd name="connsiteX44" fmla="*/ 3132944 w 3402767"/>
                  <a:gd name="connsiteY44" fmla="*/ 2720715 h 2788171"/>
                  <a:gd name="connsiteX45" fmla="*/ 3050498 w 3402767"/>
                  <a:gd name="connsiteY45" fmla="*/ 2750695 h 2788171"/>
                  <a:gd name="connsiteX46" fmla="*/ 2975547 w 3402767"/>
                  <a:gd name="connsiteY46" fmla="*/ 2765686 h 2788171"/>
                  <a:gd name="connsiteX47" fmla="*/ 2953062 w 3402767"/>
                  <a:gd name="connsiteY47" fmla="*/ 2773181 h 2788171"/>
                  <a:gd name="connsiteX48" fmla="*/ 2945567 w 3402767"/>
                  <a:gd name="connsiteY4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72787 w 3402767"/>
                  <a:gd name="connsiteY31" fmla="*/ 1948722 h 2788171"/>
                  <a:gd name="connsiteX32" fmla="*/ 3387777 w 3402767"/>
                  <a:gd name="connsiteY32" fmla="*/ 1986197 h 2788171"/>
                  <a:gd name="connsiteX33" fmla="*/ 3395272 w 3402767"/>
                  <a:gd name="connsiteY33" fmla="*/ 2038663 h 2788171"/>
                  <a:gd name="connsiteX34" fmla="*/ 3402767 w 3402767"/>
                  <a:gd name="connsiteY34" fmla="*/ 2068643 h 2788171"/>
                  <a:gd name="connsiteX35" fmla="*/ 3395272 w 3402767"/>
                  <a:gd name="connsiteY35" fmla="*/ 2256020 h 2788171"/>
                  <a:gd name="connsiteX36" fmla="*/ 3372787 w 3402767"/>
                  <a:gd name="connsiteY36" fmla="*/ 2330971 h 2788171"/>
                  <a:gd name="connsiteX37" fmla="*/ 3320321 w 3402767"/>
                  <a:gd name="connsiteY37" fmla="*/ 2420912 h 2788171"/>
                  <a:gd name="connsiteX38" fmla="*/ 3282846 w 3402767"/>
                  <a:gd name="connsiteY38" fmla="*/ 2495863 h 2788171"/>
                  <a:gd name="connsiteX39" fmla="*/ 3275351 w 3402767"/>
                  <a:gd name="connsiteY39" fmla="*/ 2518348 h 2788171"/>
                  <a:gd name="connsiteX40" fmla="*/ 3237875 w 3402767"/>
                  <a:gd name="connsiteY40" fmla="*/ 2593299 h 2788171"/>
                  <a:gd name="connsiteX41" fmla="*/ 3222885 w 3402767"/>
                  <a:gd name="connsiteY41" fmla="*/ 2623279 h 2788171"/>
                  <a:gd name="connsiteX42" fmla="*/ 3200400 w 3402767"/>
                  <a:gd name="connsiteY42" fmla="*/ 2645764 h 2788171"/>
                  <a:gd name="connsiteX43" fmla="*/ 3132944 w 3402767"/>
                  <a:gd name="connsiteY43" fmla="*/ 2720715 h 2788171"/>
                  <a:gd name="connsiteX44" fmla="*/ 3050498 w 3402767"/>
                  <a:gd name="connsiteY44" fmla="*/ 2750695 h 2788171"/>
                  <a:gd name="connsiteX45" fmla="*/ 2975547 w 3402767"/>
                  <a:gd name="connsiteY45" fmla="*/ 2765686 h 2788171"/>
                  <a:gd name="connsiteX46" fmla="*/ 2953062 w 3402767"/>
                  <a:gd name="connsiteY46" fmla="*/ 2773181 h 2788171"/>
                  <a:gd name="connsiteX47" fmla="*/ 2945567 w 3402767"/>
                  <a:gd name="connsiteY4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87777 w 3402767"/>
                  <a:gd name="connsiteY31" fmla="*/ 1986197 h 2788171"/>
                  <a:gd name="connsiteX32" fmla="*/ 3395272 w 3402767"/>
                  <a:gd name="connsiteY32" fmla="*/ 2038663 h 2788171"/>
                  <a:gd name="connsiteX33" fmla="*/ 3402767 w 3402767"/>
                  <a:gd name="connsiteY33" fmla="*/ 2068643 h 2788171"/>
                  <a:gd name="connsiteX34" fmla="*/ 3395272 w 3402767"/>
                  <a:gd name="connsiteY34" fmla="*/ 2256020 h 2788171"/>
                  <a:gd name="connsiteX35" fmla="*/ 3372787 w 3402767"/>
                  <a:gd name="connsiteY35" fmla="*/ 2330971 h 2788171"/>
                  <a:gd name="connsiteX36" fmla="*/ 3320321 w 3402767"/>
                  <a:gd name="connsiteY36" fmla="*/ 2420912 h 2788171"/>
                  <a:gd name="connsiteX37" fmla="*/ 3282846 w 3402767"/>
                  <a:gd name="connsiteY37" fmla="*/ 2495863 h 2788171"/>
                  <a:gd name="connsiteX38" fmla="*/ 3275351 w 3402767"/>
                  <a:gd name="connsiteY38" fmla="*/ 2518348 h 2788171"/>
                  <a:gd name="connsiteX39" fmla="*/ 3237875 w 3402767"/>
                  <a:gd name="connsiteY39" fmla="*/ 2593299 h 2788171"/>
                  <a:gd name="connsiteX40" fmla="*/ 3222885 w 3402767"/>
                  <a:gd name="connsiteY40" fmla="*/ 2623279 h 2788171"/>
                  <a:gd name="connsiteX41" fmla="*/ 3200400 w 3402767"/>
                  <a:gd name="connsiteY41" fmla="*/ 2645764 h 2788171"/>
                  <a:gd name="connsiteX42" fmla="*/ 3132944 w 3402767"/>
                  <a:gd name="connsiteY42" fmla="*/ 2720715 h 2788171"/>
                  <a:gd name="connsiteX43" fmla="*/ 3050498 w 3402767"/>
                  <a:gd name="connsiteY43" fmla="*/ 2750695 h 2788171"/>
                  <a:gd name="connsiteX44" fmla="*/ 2975547 w 3402767"/>
                  <a:gd name="connsiteY44" fmla="*/ 2765686 h 2788171"/>
                  <a:gd name="connsiteX45" fmla="*/ 2953062 w 3402767"/>
                  <a:gd name="connsiteY45" fmla="*/ 2773181 h 2788171"/>
                  <a:gd name="connsiteX46" fmla="*/ 2945567 w 3402767"/>
                  <a:gd name="connsiteY4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95272 w 3402767"/>
                  <a:gd name="connsiteY31" fmla="*/ 2038663 h 2788171"/>
                  <a:gd name="connsiteX32" fmla="*/ 3402767 w 3402767"/>
                  <a:gd name="connsiteY32" fmla="*/ 2068643 h 2788171"/>
                  <a:gd name="connsiteX33" fmla="*/ 3395272 w 3402767"/>
                  <a:gd name="connsiteY33" fmla="*/ 2256020 h 2788171"/>
                  <a:gd name="connsiteX34" fmla="*/ 3372787 w 3402767"/>
                  <a:gd name="connsiteY34" fmla="*/ 2330971 h 2788171"/>
                  <a:gd name="connsiteX35" fmla="*/ 3320321 w 3402767"/>
                  <a:gd name="connsiteY35" fmla="*/ 2420912 h 2788171"/>
                  <a:gd name="connsiteX36" fmla="*/ 3282846 w 3402767"/>
                  <a:gd name="connsiteY36" fmla="*/ 2495863 h 2788171"/>
                  <a:gd name="connsiteX37" fmla="*/ 3275351 w 3402767"/>
                  <a:gd name="connsiteY37" fmla="*/ 2518348 h 2788171"/>
                  <a:gd name="connsiteX38" fmla="*/ 3237875 w 3402767"/>
                  <a:gd name="connsiteY38" fmla="*/ 2593299 h 2788171"/>
                  <a:gd name="connsiteX39" fmla="*/ 3222885 w 3402767"/>
                  <a:gd name="connsiteY39" fmla="*/ 2623279 h 2788171"/>
                  <a:gd name="connsiteX40" fmla="*/ 3200400 w 3402767"/>
                  <a:gd name="connsiteY40" fmla="*/ 2645764 h 2788171"/>
                  <a:gd name="connsiteX41" fmla="*/ 3132944 w 3402767"/>
                  <a:gd name="connsiteY41" fmla="*/ 2720715 h 2788171"/>
                  <a:gd name="connsiteX42" fmla="*/ 3050498 w 3402767"/>
                  <a:gd name="connsiteY42" fmla="*/ 2750695 h 2788171"/>
                  <a:gd name="connsiteX43" fmla="*/ 2975547 w 3402767"/>
                  <a:gd name="connsiteY43" fmla="*/ 2765686 h 2788171"/>
                  <a:gd name="connsiteX44" fmla="*/ 2953062 w 3402767"/>
                  <a:gd name="connsiteY44" fmla="*/ 2773181 h 2788171"/>
                  <a:gd name="connsiteX45" fmla="*/ 2945567 w 3402767"/>
                  <a:gd name="connsiteY4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72787 w 3402767"/>
                  <a:gd name="connsiteY33" fmla="*/ 2330971 h 2788171"/>
                  <a:gd name="connsiteX34" fmla="*/ 3320321 w 3402767"/>
                  <a:gd name="connsiteY34" fmla="*/ 2420912 h 2788171"/>
                  <a:gd name="connsiteX35" fmla="*/ 3282846 w 3402767"/>
                  <a:gd name="connsiteY35" fmla="*/ 2495863 h 2788171"/>
                  <a:gd name="connsiteX36" fmla="*/ 3275351 w 3402767"/>
                  <a:gd name="connsiteY36" fmla="*/ 2518348 h 2788171"/>
                  <a:gd name="connsiteX37" fmla="*/ 3237875 w 3402767"/>
                  <a:gd name="connsiteY37" fmla="*/ 2593299 h 2788171"/>
                  <a:gd name="connsiteX38" fmla="*/ 3222885 w 3402767"/>
                  <a:gd name="connsiteY38" fmla="*/ 2623279 h 2788171"/>
                  <a:gd name="connsiteX39" fmla="*/ 3200400 w 3402767"/>
                  <a:gd name="connsiteY39" fmla="*/ 2645764 h 2788171"/>
                  <a:gd name="connsiteX40" fmla="*/ 3132944 w 3402767"/>
                  <a:gd name="connsiteY40" fmla="*/ 2720715 h 2788171"/>
                  <a:gd name="connsiteX41" fmla="*/ 3050498 w 3402767"/>
                  <a:gd name="connsiteY41" fmla="*/ 2750695 h 2788171"/>
                  <a:gd name="connsiteX42" fmla="*/ 2975547 w 3402767"/>
                  <a:gd name="connsiteY42" fmla="*/ 2765686 h 2788171"/>
                  <a:gd name="connsiteX43" fmla="*/ 2953062 w 3402767"/>
                  <a:gd name="connsiteY43" fmla="*/ 2773181 h 2788171"/>
                  <a:gd name="connsiteX44" fmla="*/ 2945567 w 3402767"/>
                  <a:gd name="connsiteY4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75351 w 3402767"/>
                  <a:gd name="connsiteY35" fmla="*/ 2518348 h 2788171"/>
                  <a:gd name="connsiteX36" fmla="*/ 3237875 w 3402767"/>
                  <a:gd name="connsiteY36" fmla="*/ 2593299 h 2788171"/>
                  <a:gd name="connsiteX37" fmla="*/ 3222885 w 3402767"/>
                  <a:gd name="connsiteY37" fmla="*/ 2623279 h 2788171"/>
                  <a:gd name="connsiteX38" fmla="*/ 3200400 w 3402767"/>
                  <a:gd name="connsiteY38" fmla="*/ 2645764 h 2788171"/>
                  <a:gd name="connsiteX39" fmla="*/ 3132944 w 3402767"/>
                  <a:gd name="connsiteY39" fmla="*/ 2720715 h 2788171"/>
                  <a:gd name="connsiteX40" fmla="*/ 3050498 w 3402767"/>
                  <a:gd name="connsiteY40" fmla="*/ 2750695 h 2788171"/>
                  <a:gd name="connsiteX41" fmla="*/ 2975547 w 3402767"/>
                  <a:gd name="connsiteY41" fmla="*/ 2765686 h 2788171"/>
                  <a:gd name="connsiteX42" fmla="*/ 2953062 w 3402767"/>
                  <a:gd name="connsiteY42" fmla="*/ 2773181 h 2788171"/>
                  <a:gd name="connsiteX43" fmla="*/ 2945567 w 3402767"/>
                  <a:gd name="connsiteY4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200400 w 3402767"/>
                  <a:gd name="connsiteY37" fmla="*/ 2645764 h 2788171"/>
                  <a:gd name="connsiteX38" fmla="*/ 3132944 w 3402767"/>
                  <a:gd name="connsiteY38" fmla="*/ 2720715 h 2788171"/>
                  <a:gd name="connsiteX39" fmla="*/ 3050498 w 3402767"/>
                  <a:gd name="connsiteY39" fmla="*/ 2750695 h 2788171"/>
                  <a:gd name="connsiteX40" fmla="*/ 2975547 w 3402767"/>
                  <a:gd name="connsiteY40" fmla="*/ 2765686 h 2788171"/>
                  <a:gd name="connsiteX41" fmla="*/ 2953062 w 3402767"/>
                  <a:gd name="connsiteY41" fmla="*/ 2773181 h 2788171"/>
                  <a:gd name="connsiteX42" fmla="*/ 2945567 w 3402767"/>
                  <a:gd name="connsiteY4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132944 w 3402767"/>
                  <a:gd name="connsiteY37" fmla="*/ 2720715 h 2788171"/>
                  <a:gd name="connsiteX38" fmla="*/ 3050498 w 3402767"/>
                  <a:gd name="connsiteY38" fmla="*/ 2750695 h 2788171"/>
                  <a:gd name="connsiteX39" fmla="*/ 2975547 w 3402767"/>
                  <a:gd name="connsiteY39" fmla="*/ 2765686 h 2788171"/>
                  <a:gd name="connsiteX40" fmla="*/ 2953062 w 3402767"/>
                  <a:gd name="connsiteY40" fmla="*/ 2773181 h 2788171"/>
                  <a:gd name="connsiteX41" fmla="*/ 2945567 w 3402767"/>
                  <a:gd name="connsiteY4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132944 w 3402767"/>
                  <a:gd name="connsiteY36" fmla="*/ 2720715 h 2788171"/>
                  <a:gd name="connsiteX37" fmla="*/ 3050498 w 3402767"/>
                  <a:gd name="connsiteY37" fmla="*/ 2750695 h 2788171"/>
                  <a:gd name="connsiteX38" fmla="*/ 2975547 w 3402767"/>
                  <a:gd name="connsiteY38" fmla="*/ 2765686 h 2788171"/>
                  <a:gd name="connsiteX39" fmla="*/ 2953062 w 3402767"/>
                  <a:gd name="connsiteY39" fmla="*/ 2773181 h 2788171"/>
                  <a:gd name="connsiteX40" fmla="*/ 2945567 w 3402767"/>
                  <a:gd name="connsiteY40" fmla="*/ 2788171 h 2788171"/>
                  <a:gd name="connsiteX0" fmla="*/ 187377 w 3402767"/>
                  <a:gd name="connsiteY0" fmla="*/ 1379095 h 2773181"/>
                  <a:gd name="connsiteX1" fmla="*/ 187377 w 3402767"/>
                  <a:gd name="connsiteY1" fmla="*/ 1379095 h 2773181"/>
                  <a:gd name="connsiteX2" fmla="*/ 98685 w 3402767"/>
                  <a:gd name="connsiteY2" fmla="*/ 1091784 h 2773181"/>
                  <a:gd name="connsiteX3" fmla="*/ 52465 w 3402767"/>
                  <a:gd name="connsiteY3" fmla="*/ 899410 h 2773181"/>
                  <a:gd name="connsiteX4" fmla="*/ 29980 w 3402767"/>
                  <a:gd name="connsiteY4" fmla="*/ 831954 h 2773181"/>
                  <a:gd name="connsiteX5" fmla="*/ 0 w 3402767"/>
                  <a:gd name="connsiteY5" fmla="*/ 667063 h 2773181"/>
                  <a:gd name="connsiteX6" fmla="*/ 7495 w 3402767"/>
                  <a:gd name="connsiteY6" fmla="*/ 539646 h 2773181"/>
                  <a:gd name="connsiteX7" fmla="*/ 67455 w 3402767"/>
                  <a:gd name="connsiteY7" fmla="*/ 389745 h 2773181"/>
                  <a:gd name="connsiteX8" fmla="*/ 134911 w 3402767"/>
                  <a:gd name="connsiteY8" fmla="*/ 277318 h 2773181"/>
                  <a:gd name="connsiteX9" fmla="*/ 254833 w 3402767"/>
                  <a:gd name="connsiteY9" fmla="*/ 179882 h 2773181"/>
                  <a:gd name="connsiteX10" fmla="*/ 419724 w 3402767"/>
                  <a:gd name="connsiteY10" fmla="*/ 59961 h 2773181"/>
                  <a:gd name="connsiteX11" fmla="*/ 644577 w 3402767"/>
                  <a:gd name="connsiteY11" fmla="*/ 0 h 2773181"/>
                  <a:gd name="connsiteX12" fmla="*/ 1259174 w 3402767"/>
                  <a:gd name="connsiteY12" fmla="*/ 22486 h 2773181"/>
                  <a:gd name="connsiteX13" fmla="*/ 1439055 w 3402767"/>
                  <a:gd name="connsiteY13" fmla="*/ 89941 h 2773181"/>
                  <a:gd name="connsiteX14" fmla="*/ 1663908 w 3402767"/>
                  <a:gd name="connsiteY14" fmla="*/ 179882 h 2773181"/>
                  <a:gd name="connsiteX15" fmla="*/ 1813810 w 3402767"/>
                  <a:gd name="connsiteY15" fmla="*/ 292309 h 2773181"/>
                  <a:gd name="connsiteX16" fmla="*/ 2046157 w 3402767"/>
                  <a:gd name="connsiteY16" fmla="*/ 494676 h 2773181"/>
                  <a:gd name="connsiteX17" fmla="*/ 2106118 w 3402767"/>
                  <a:gd name="connsiteY17" fmla="*/ 554636 h 2773181"/>
                  <a:gd name="connsiteX18" fmla="*/ 2188564 w 3402767"/>
                  <a:gd name="connsiteY18" fmla="*/ 652073 h 2773181"/>
                  <a:gd name="connsiteX19" fmla="*/ 2271010 w 3402767"/>
                  <a:gd name="connsiteY19" fmla="*/ 771994 h 2773181"/>
                  <a:gd name="connsiteX20" fmla="*/ 2383436 w 3402767"/>
                  <a:gd name="connsiteY20" fmla="*/ 1011836 h 2773181"/>
                  <a:gd name="connsiteX21" fmla="*/ 2413416 w 3402767"/>
                  <a:gd name="connsiteY21" fmla="*/ 1514007 h 2773181"/>
                  <a:gd name="connsiteX22" fmla="*/ 2360951 w 3402767"/>
                  <a:gd name="connsiteY22" fmla="*/ 1671404 h 2773181"/>
                  <a:gd name="connsiteX23" fmla="*/ 2353455 w 3402767"/>
                  <a:gd name="connsiteY23" fmla="*/ 1693889 h 2773181"/>
                  <a:gd name="connsiteX24" fmla="*/ 2428406 w 3402767"/>
                  <a:gd name="connsiteY24" fmla="*/ 1618938 h 2773181"/>
                  <a:gd name="connsiteX25" fmla="*/ 2600793 w 3402767"/>
                  <a:gd name="connsiteY25" fmla="*/ 1581463 h 2773181"/>
                  <a:gd name="connsiteX26" fmla="*/ 2908092 w 3402767"/>
                  <a:gd name="connsiteY26" fmla="*/ 1588958 h 2773181"/>
                  <a:gd name="connsiteX27" fmla="*/ 3125449 w 3402767"/>
                  <a:gd name="connsiteY27" fmla="*/ 1678899 h 2773181"/>
                  <a:gd name="connsiteX28" fmla="*/ 3267855 w 3402767"/>
                  <a:gd name="connsiteY28" fmla="*/ 1761345 h 2773181"/>
                  <a:gd name="connsiteX29" fmla="*/ 3335311 w 3402767"/>
                  <a:gd name="connsiteY29" fmla="*/ 1843791 h 2773181"/>
                  <a:gd name="connsiteX30" fmla="*/ 3365292 w 3402767"/>
                  <a:gd name="connsiteY30" fmla="*/ 1918741 h 2773181"/>
                  <a:gd name="connsiteX31" fmla="*/ 3402767 w 3402767"/>
                  <a:gd name="connsiteY31" fmla="*/ 2068643 h 2773181"/>
                  <a:gd name="connsiteX32" fmla="*/ 3395272 w 3402767"/>
                  <a:gd name="connsiteY32" fmla="*/ 2256020 h 2773181"/>
                  <a:gd name="connsiteX33" fmla="*/ 3320321 w 3402767"/>
                  <a:gd name="connsiteY33" fmla="*/ 2420912 h 2773181"/>
                  <a:gd name="connsiteX34" fmla="*/ 3282846 w 3402767"/>
                  <a:gd name="connsiteY34" fmla="*/ 2495863 h 2773181"/>
                  <a:gd name="connsiteX35" fmla="*/ 3237875 w 3402767"/>
                  <a:gd name="connsiteY35" fmla="*/ 2593299 h 2773181"/>
                  <a:gd name="connsiteX36" fmla="*/ 3132944 w 3402767"/>
                  <a:gd name="connsiteY36" fmla="*/ 2720715 h 2773181"/>
                  <a:gd name="connsiteX37" fmla="*/ 3050498 w 3402767"/>
                  <a:gd name="connsiteY37" fmla="*/ 2750695 h 2773181"/>
                  <a:gd name="connsiteX38" fmla="*/ 2975547 w 3402767"/>
                  <a:gd name="connsiteY38" fmla="*/ 2765686 h 2773181"/>
                  <a:gd name="connsiteX39" fmla="*/ 2953062 w 3402767"/>
                  <a:gd name="connsiteY39" fmla="*/ 2773181 h 2773181"/>
                  <a:gd name="connsiteX0" fmla="*/ 187377 w 3402767"/>
                  <a:gd name="connsiteY0" fmla="*/ 1379095 h 2765686"/>
                  <a:gd name="connsiteX1" fmla="*/ 187377 w 3402767"/>
                  <a:gd name="connsiteY1" fmla="*/ 1379095 h 2765686"/>
                  <a:gd name="connsiteX2" fmla="*/ 98685 w 3402767"/>
                  <a:gd name="connsiteY2" fmla="*/ 1091784 h 2765686"/>
                  <a:gd name="connsiteX3" fmla="*/ 52465 w 3402767"/>
                  <a:gd name="connsiteY3" fmla="*/ 899410 h 2765686"/>
                  <a:gd name="connsiteX4" fmla="*/ 29980 w 3402767"/>
                  <a:gd name="connsiteY4" fmla="*/ 831954 h 2765686"/>
                  <a:gd name="connsiteX5" fmla="*/ 0 w 3402767"/>
                  <a:gd name="connsiteY5" fmla="*/ 667063 h 2765686"/>
                  <a:gd name="connsiteX6" fmla="*/ 7495 w 3402767"/>
                  <a:gd name="connsiteY6" fmla="*/ 539646 h 2765686"/>
                  <a:gd name="connsiteX7" fmla="*/ 67455 w 3402767"/>
                  <a:gd name="connsiteY7" fmla="*/ 389745 h 2765686"/>
                  <a:gd name="connsiteX8" fmla="*/ 134911 w 3402767"/>
                  <a:gd name="connsiteY8" fmla="*/ 277318 h 2765686"/>
                  <a:gd name="connsiteX9" fmla="*/ 254833 w 3402767"/>
                  <a:gd name="connsiteY9" fmla="*/ 179882 h 2765686"/>
                  <a:gd name="connsiteX10" fmla="*/ 419724 w 3402767"/>
                  <a:gd name="connsiteY10" fmla="*/ 59961 h 2765686"/>
                  <a:gd name="connsiteX11" fmla="*/ 644577 w 3402767"/>
                  <a:gd name="connsiteY11" fmla="*/ 0 h 2765686"/>
                  <a:gd name="connsiteX12" fmla="*/ 1259174 w 3402767"/>
                  <a:gd name="connsiteY12" fmla="*/ 22486 h 2765686"/>
                  <a:gd name="connsiteX13" fmla="*/ 1439055 w 3402767"/>
                  <a:gd name="connsiteY13" fmla="*/ 89941 h 2765686"/>
                  <a:gd name="connsiteX14" fmla="*/ 1663908 w 3402767"/>
                  <a:gd name="connsiteY14" fmla="*/ 179882 h 2765686"/>
                  <a:gd name="connsiteX15" fmla="*/ 1813810 w 3402767"/>
                  <a:gd name="connsiteY15" fmla="*/ 292309 h 2765686"/>
                  <a:gd name="connsiteX16" fmla="*/ 2046157 w 3402767"/>
                  <a:gd name="connsiteY16" fmla="*/ 494676 h 2765686"/>
                  <a:gd name="connsiteX17" fmla="*/ 2106118 w 3402767"/>
                  <a:gd name="connsiteY17" fmla="*/ 554636 h 2765686"/>
                  <a:gd name="connsiteX18" fmla="*/ 2188564 w 3402767"/>
                  <a:gd name="connsiteY18" fmla="*/ 652073 h 2765686"/>
                  <a:gd name="connsiteX19" fmla="*/ 2271010 w 3402767"/>
                  <a:gd name="connsiteY19" fmla="*/ 771994 h 2765686"/>
                  <a:gd name="connsiteX20" fmla="*/ 2383436 w 3402767"/>
                  <a:gd name="connsiteY20" fmla="*/ 1011836 h 2765686"/>
                  <a:gd name="connsiteX21" fmla="*/ 2413416 w 3402767"/>
                  <a:gd name="connsiteY21" fmla="*/ 1514007 h 2765686"/>
                  <a:gd name="connsiteX22" fmla="*/ 2360951 w 3402767"/>
                  <a:gd name="connsiteY22" fmla="*/ 1671404 h 2765686"/>
                  <a:gd name="connsiteX23" fmla="*/ 2353455 w 3402767"/>
                  <a:gd name="connsiteY23" fmla="*/ 1693889 h 2765686"/>
                  <a:gd name="connsiteX24" fmla="*/ 2428406 w 3402767"/>
                  <a:gd name="connsiteY24" fmla="*/ 1618938 h 2765686"/>
                  <a:gd name="connsiteX25" fmla="*/ 2600793 w 3402767"/>
                  <a:gd name="connsiteY25" fmla="*/ 1581463 h 2765686"/>
                  <a:gd name="connsiteX26" fmla="*/ 2908092 w 3402767"/>
                  <a:gd name="connsiteY26" fmla="*/ 1588958 h 2765686"/>
                  <a:gd name="connsiteX27" fmla="*/ 3125449 w 3402767"/>
                  <a:gd name="connsiteY27" fmla="*/ 1678899 h 2765686"/>
                  <a:gd name="connsiteX28" fmla="*/ 3267855 w 3402767"/>
                  <a:gd name="connsiteY28" fmla="*/ 1761345 h 2765686"/>
                  <a:gd name="connsiteX29" fmla="*/ 3335311 w 3402767"/>
                  <a:gd name="connsiteY29" fmla="*/ 1843791 h 2765686"/>
                  <a:gd name="connsiteX30" fmla="*/ 3365292 w 3402767"/>
                  <a:gd name="connsiteY30" fmla="*/ 1918741 h 2765686"/>
                  <a:gd name="connsiteX31" fmla="*/ 3402767 w 3402767"/>
                  <a:gd name="connsiteY31" fmla="*/ 2068643 h 2765686"/>
                  <a:gd name="connsiteX32" fmla="*/ 3395272 w 3402767"/>
                  <a:gd name="connsiteY32" fmla="*/ 2256020 h 2765686"/>
                  <a:gd name="connsiteX33" fmla="*/ 3320321 w 3402767"/>
                  <a:gd name="connsiteY33" fmla="*/ 2420912 h 2765686"/>
                  <a:gd name="connsiteX34" fmla="*/ 3282846 w 3402767"/>
                  <a:gd name="connsiteY34" fmla="*/ 2495863 h 2765686"/>
                  <a:gd name="connsiteX35" fmla="*/ 3237875 w 3402767"/>
                  <a:gd name="connsiteY35" fmla="*/ 2593299 h 2765686"/>
                  <a:gd name="connsiteX36" fmla="*/ 3132944 w 3402767"/>
                  <a:gd name="connsiteY36" fmla="*/ 2720715 h 2765686"/>
                  <a:gd name="connsiteX37" fmla="*/ 3050498 w 3402767"/>
                  <a:gd name="connsiteY37" fmla="*/ 2750695 h 2765686"/>
                  <a:gd name="connsiteX38" fmla="*/ 2975547 w 3402767"/>
                  <a:gd name="connsiteY38" fmla="*/ 2765686 h 2765686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439055 w 3402767"/>
                  <a:gd name="connsiteY13" fmla="*/ 217357 h 2893102"/>
                  <a:gd name="connsiteX14" fmla="*/ 1663908 w 3402767"/>
                  <a:gd name="connsiteY14" fmla="*/ 307298 h 2893102"/>
                  <a:gd name="connsiteX15" fmla="*/ 1813810 w 3402767"/>
                  <a:gd name="connsiteY15" fmla="*/ 419725 h 2893102"/>
                  <a:gd name="connsiteX16" fmla="*/ 2046157 w 3402767"/>
                  <a:gd name="connsiteY16" fmla="*/ 622092 h 2893102"/>
                  <a:gd name="connsiteX17" fmla="*/ 2106118 w 3402767"/>
                  <a:gd name="connsiteY17" fmla="*/ 682052 h 2893102"/>
                  <a:gd name="connsiteX18" fmla="*/ 2188564 w 3402767"/>
                  <a:gd name="connsiteY18" fmla="*/ 779489 h 2893102"/>
                  <a:gd name="connsiteX19" fmla="*/ 2271010 w 3402767"/>
                  <a:gd name="connsiteY19" fmla="*/ 899410 h 2893102"/>
                  <a:gd name="connsiteX20" fmla="*/ 2383436 w 3402767"/>
                  <a:gd name="connsiteY20" fmla="*/ 1139252 h 2893102"/>
                  <a:gd name="connsiteX21" fmla="*/ 2413416 w 3402767"/>
                  <a:gd name="connsiteY21" fmla="*/ 1641423 h 2893102"/>
                  <a:gd name="connsiteX22" fmla="*/ 2360951 w 3402767"/>
                  <a:gd name="connsiteY22" fmla="*/ 1798820 h 2893102"/>
                  <a:gd name="connsiteX23" fmla="*/ 2353455 w 3402767"/>
                  <a:gd name="connsiteY23" fmla="*/ 1821305 h 2893102"/>
                  <a:gd name="connsiteX24" fmla="*/ 2428406 w 3402767"/>
                  <a:gd name="connsiteY24" fmla="*/ 1746354 h 2893102"/>
                  <a:gd name="connsiteX25" fmla="*/ 2600793 w 3402767"/>
                  <a:gd name="connsiteY25" fmla="*/ 1708879 h 2893102"/>
                  <a:gd name="connsiteX26" fmla="*/ 2908092 w 3402767"/>
                  <a:gd name="connsiteY26" fmla="*/ 1716374 h 2893102"/>
                  <a:gd name="connsiteX27" fmla="*/ 3125449 w 3402767"/>
                  <a:gd name="connsiteY27" fmla="*/ 1806315 h 2893102"/>
                  <a:gd name="connsiteX28" fmla="*/ 3267855 w 3402767"/>
                  <a:gd name="connsiteY28" fmla="*/ 1888761 h 2893102"/>
                  <a:gd name="connsiteX29" fmla="*/ 3335311 w 3402767"/>
                  <a:gd name="connsiteY29" fmla="*/ 1971207 h 2893102"/>
                  <a:gd name="connsiteX30" fmla="*/ 3365292 w 3402767"/>
                  <a:gd name="connsiteY30" fmla="*/ 2046157 h 2893102"/>
                  <a:gd name="connsiteX31" fmla="*/ 3402767 w 3402767"/>
                  <a:gd name="connsiteY31" fmla="*/ 2196059 h 2893102"/>
                  <a:gd name="connsiteX32" fmla="*/ 3395272 w 3402767"/>
                  <a:gd name="connsiteY32" fmla="*/ 2383436 h 2893102"/>
                  <a:gd name="connsiteX33" fmla="*/ 3320321 w 3402767"/>
                  <a:gd name="connsiteY33" fmla="*/ 2548328 h 2893102"/>
                  <a:gd name="connsiteX34" fmla="*/ 3282846 w 3402767"/>
                  <a:gd name="connsiteY34" fmla="*/ 2623279 h 2893102"/>
                  <a:gd name="connsiteX35" fmla="*/ 3237875 w 3402767"/>
                  <a:gd name="connsiteY35" fmla="*/ 2720715 h 2893102"/>
                  <a:gd name="connsiteX36" fmla="*/ 3132944 w 3402767"/>
                  <a:gd name="connsiteY36" fmla="*/ 2848131 h 2893102"/>
                  <a:gd name="connsiteX37" fmla="*/ 3050498 w 3402767"/>
                  <a:gd name="connsiteY37" fmla="*/ 2878111 h 2893102"/>
                  <a:gd name="connsiteX38" fmla="*/ 2975547 w 3402767"/>
                  <a:gd name="connsiteY38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63908 w 3402767"/>
                  <a:gd name="connsiteY13" fmla="*/ 307298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046157 w 3402767"/>
                  <a:gd name="connsiteY14" fmla="*/ 622092 h 2893102"/>
                  <a:gd name="connsiteX15" fmla="*/ 2106118 w 3402767"/>
                  <a:gd name="connsiteY15" fmla="*/ 682052 h 2893102"/>
                  <a:gd name="connsiteX16" fmla="*/ 2188564 w 3402767"/>
                  <a:gd name="connsiteY16" fmla="*/ 779489 h 2893102"/>
                  <a:gd name="connsiteX17" fmla="*/ 2271010 w 3402767"/>
                  <a:gd name="connsiteY17" fmla="*/ 899410 h 2893102"/>
                  <a:gd name="connsiteX18" fmla="*/ 2383436 w 3402767"/>
                  <a:gd name="connsiteY18" fmla="*/ 1139252 h 2893102"/>
                  <a:gd name="connsiteX19" fmla="*/ 2413416 w 3402767"/>
                  <a:gd name="connsiteY19" fmla="*/ 1641423 h 2893102"/>
                  <a:gd name="connsiteX20" fmla="*/ 2360951 w 3402767"/>
                  <a:gd name="connsiteY20" fmla="*/ 1798820 h 2893102"/>
                  <a:gd name="connsiteX21" fmla="*/ 2353455 w 3402767"/>
                  <a:gd name="connsiteY21" fmla="*/ 1821305 h 2893102"/>
                  <a:gd name="connsiteX22" fmla="*/ 2428406 w 3402767"/>
                  <a:gd name="connsiteY22" fmla="*/ 1746354 h 2893102"/>
                  <a:gd name="connsiteX23" fmla="*/ 2600793 w 3402767"/>
                  <a:gd name="connsiteY23" fmla="*/ 1708879 h 2893102"/>
                  <a:gd name="connsiteX24" fmla="*/ 2908092 w 3402767"/>
                  <a:gd name="connsiteY24" fmla="*/ 1716374 h 2893102"/>
                  <a:gd name="connsiteX25" fmla="*/ 3125449 w 3402767"/>
                  <a:gd name="connsiteY25" fmla="*/ 1806315 h 2893102"/>
                  <a:gd name="connsiteX26" fmla="*/ 3267855 w 3402767"/>
                  <a:gd name="connsiteY26" fmla="*/ 1888761 h 2893102"/>
                  <a:gd name="connsiteX27" fmla="*/ 3335311 w 3402767"/>
                  <a:gd name="connsiteY27" fmla="*/ 1971207 h 2893102"/>
                  <a:gd name="connsiteX28" fmla="*/ 3365292 w 3402767"/>
                  <a:gd name="connsiteY28" fmla="*/ 2046157 h 2893102"/>
                  <a:gd name="connsiteX29" fmla="*/ 3402767 w 3402767"/>
                  <a:gd name="connsiteY29" fmla="*/ 2196059 h 2893102"/>
                  <a:gd name="connsiteX30" fmla="*/ 3395272 w 3402767"/>
                  <a:gd name="connsiteY30" fmla="*/ 2383436 h 2893102"/>
                  <a:gd name="connsiteX31" fmla="*/ 3320321 w 3402767"/>
                  <a:gd name="connsiteY31" fmla="*/ 2548328 h 2893102"/>
                  <a:gd name="connsiteX32" fmla="*/ 3282846 w 3402767"/>
                  <a:gd name="connsiteY32" fmla="*/ 2623279 h 2893102"/>
                  <a:gd name="connsiteX33" fmla="*/ 3237875 w 3402767"/>
                  <a:gd name="connsiteY33" fmla="*/ 2720715 h 2893102"/>
                  <a:gd name="connsiteX34" fmla="*/ 3132944 w 3402767"/>
                  <a:gd name="connsiteY34" fmla="*/ 2848131 h 2893102"/>
                  <a:gd name="connsiteX35" fmla="*/ 3050498 w 3402767"/>
                  <a:gd name="connsiteY35" fmla="*/ 2878111 h 2893102"/>
                  <a:gd name="connsiteX36" fmla="*/ 2975547 w 3402767"/>
                  <a:gd name="connsiteY36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106118 w 3402767"/>
                  <a:gd name="connsiteY14" fmla="*/ 682052 h 2893102"/>
                  <a:gd name="connsiteX15" fmla="*/ 2188564 w 3402767"/>
                  <a:gd name="connsiteY15" fmla="*/ 779489 h 2893102"/>
                  <a:gd name="connsiteX16" fmla="*/ 2271010 w 3402767"/>
                  <a:gd name="connsiteY16" fmla="*/ 899410 h 2893102"/>
                  <a:gd name="connsiteX17" fmla="*/ 2383436 w 3402767"/>
                  <a:gd name="connsiteY17" fmla="*/ 1139252 h 2893102"/>
                  <a:gd name="connsiteX18" fmla="*/ 2413416 w 3402767"/>
                  <a:gd name="connsiteY18" fmla="*/ 1641423 h 2893102"/>
                  <a:gd name="connsiteX19" fmla="*/ 2360951 w 3402767"/>
                  <a:gd name="connsiteY19" fmla="*/ 1798820 h 2893102"/>
                  <a:gd name="connsiteX20" fmla="*/ 2353455 w 3402767"/>
                  <a:gd name="connsiteY20" fmla="*/ 1821305 h 2893102"/>
                  <a:gd name="connsiteX21" fmla="*/ 2428406 w 3402767"/>
                  <a:gd name="connsiteY21" fmla="*/ 1746354 h 2893102"/>
                  <a:gd name="connsiteX22" fmla="*/ 2600793 w 3402767"/>
                  <a:gd name="connsiteY22" fmla="*/ 1708879 h 2893102"/>
                  <a:gd name="connsiteX23" fmla="*/ 2908092 w 3402767"/>
                  <a:gd name="connsiteY23" fmla="*/ 1716374 h 2893102"/>
                  <a:gd name="connsiteX24" fmla="*/ 3125449 w 3402767"/>
                  <a:gd name="connsiteY24" fmla="*/ 1806315 h 2893102"/>
                  <a:gd name="connsiteX25" fmla="*/ 3267855 w 3402767"/>
                  <a:gd name="connsiteY25" fmla="*/ 1888761 h 2893102"/>
                  <a:gd name="connsiteX26" fmla="*/ 3335311 w 3402767"/>
                  <a:gd name="connsiteY26" fmla="*/ 1971207 h 2893102"/>
                  <a:gd name="connsiteX27" fmla="*/ 3365292 w 3402767"/>
                  <a:gd name="connsiteY27" fmla="*/ 2046157 h 2893102"/>
                  <a:gd name="connsiteX28" fmla="*/ 3402767 w 3402767"/>
                  <a:gd name="connsiteY28" fmla="*/ 2196059 h 2893102"/>
                  <a:gd name="connsiteX29" fmla="*/ 3395272 w 3402767"/>
                  <a:gd name="connsiteY29" fmla="*/ 2383436 h 2893102"/>
                  <a:gd name="connsiteX30" fmla="*/ 3320321 w 3402767"/>
                  <a:gd name="connsiteY30" fmla="*/ 2548328 h 2893102"/>
                  <a:gd name="connsiteX31" fmla="*/ 3282846 w 3402767"/>
                  <a:gd name="connsiteY31" fmla="*/ 2623279 h 2893102"/>
                  <a:gd name="connsiteX32" fmla="*/ 3237875 w 3402767"/>
                  <a:gd name="connsiteY32" fmla="*/ 2720715 h 2893102"/>
                  <a:gd name="connsiteX33" fmla="*/ 3132944 w 3402767"/>
                  <a:gd name="connsiteY33" fmla="*/ 2848131 h 2893102"/>
                  <a:gd name="connsiteX34" fmla="*/ 3050498 w 3402767"/>
                  <a:gd name="connsiteY34" fmla="*/ 2878111 h 2893102"/>
                  <a:gd name="connsiteX35" fmla="*/ 2975547 w 3402767"/>
                  <a:gd name="connsiteY35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419724 w 3402767"/>
                  <a:gd name="connsiteY9" fmla="*/ 187377 h 2893102"/>
                  <a:gd name="connsiteX10" fmla="*/ 644577 w 3402767"/>
                  <a:gd name="connsiteY10" fmla="*/ 127416 h 2893102"/>
                  <a:gd name="connsiteX11" fmla="*/ 1241685 w 3402767"/>
                  <a:gd name="connsiteY11" fmla="*/ 0 h 2893102"/>
                  <a:gd name="connsiteX12" fmla="*/ 1698885 w 3402767"/>
                  <a:gd name="connsiteY12" fmla="*/ 152400 h 2893102"/>
                  <a:gd name="connsiteX13" fmla="*/ 2106118 w 3402767"/>
                  <a:gd name="connsiteY13" fmla="*/ 682052 h 2893102"/>
                  <a:gd name="connsiteX14" fmla="*/ 2188564 w 3402767"/>
                  <a:gd name="connsiteY14" fmla="*/ 779489 h 2893102"/>
                  <a:gd name="connsiteX15" fmla="*/ 2271010 w 3402767"/>
                  <a:gd name="connsiteY15" fmla="*/ 899410 h 2893102"/>
                  <a:gd name="connsiteX16" fmla="*/ 2383436 w 3402767"/>
                  <a:gd name="connsiteY16" fmla="*/ 1139252 h 2893102"/>
                  <a:gd name="connsiteX17" fmla="*/ 2413416 w 3402767"/>
                  <a:gd name="connsiteY17" fmla="*/ 1641423 h 2893102"/>
                  <a:gd name="connsiteX18" fmla="*/ 2360951 w 3402767"/>
                  <a:gd name="connsiteY18" fmla="*/ 1798820 h 2893102"/>
                  <a:gd name="connsiteX19" fmla="*/ 2353455 w 3402767"/>
                  <a:gd name="connsiteY19" fmla="*/ 1821305 h 2893102"/>
                  <a:gd name="connsiteX20" fmla="*/ 2428406 w 3402767"/>
                  <a:gd name="connsiteY20" fmla="*/ 1746354 h 2893102"/>
                  <a:gd name="connsiteX21" fmla="*/ 2600793 w 3402767"/>
                  <a:gd name="connsiteY21" fmla="*/ 1708879 h 2893102"/>
                  <a:gd name="connsiteX22" fmla="*/ 2908092 w 3402767"/>
                  <a:gd name="connsiteY22" fmla="*/ 1716374 h 2893102"/>
                  <a:gd name="connsiteX23" fmla="*/ 3125449 w 3402767"/>
                  <a:gd name="connsiteY23" fmla="*/ 1806315 h 2893102"/>
                  <a:gd name="connsiteX24" fmla="*/ 3267855 w 3402767"/>
                  <a:gd name="connsiteY24" fmla="*/ 1888761 h 2893102"/>
                  <a:gd name="connsiteX25" fmla="*/ 3335311 w 3402767"/>
                  <a:gd name="connsiteY25" fmla="*/ 1971207 h 2893102"/>
                  <a:gd name="connsiteX26" fmla="*/ 3365292 w 3402767"/>
                  <a:gd name="connsiteY26" fmla="*/ 2046157 h 2893102"/>
                  <a:gd name="connsiteX27" fmla="*/ 3402767 w 3402767"/>
                  <a:gd name="connsiteY27" fmla="*/ 2196059 h 2893102"/>
                  <a:gd name="connsiteX28" fmla="*/ 3395272 w 3402767"/>
                  <a:gd name="connsiteY28" fmla="*/ 2383436 h 2893102"/>
                  <a:gd name="connsiteX29" fmla="*/ 3320321 w 3402767"/>
                  <a:gd name="connsiteY29" fmla="*/ 2548328 h 2893102"/>
                  <a:gd name="connsiteX30" fmla="*/ 3282846 w 3402767"/>
                  <a:gd name="connsiteY30" fmla="*/ 2623279 h 2893102"/>
                  <a:gd name="connsiteX31" fmla="*/ 3237875 w 3402767"/>
                  <a:gd name="connsiteY31" fmla="*/ 2720715 h 2893102"/>
                  <a:gd name="connsiteX32" fmla="*/ 3132944 w 3402767"/>
                  <a:gd name="connsiteY32" fmla="*/ 2848131 h 2893102"/>
                  <a:gd name="connsiteX33" fmla="*/ 3050498 w 3402767"/>
                  <a:gd name="connsiteY33" fmla="*/ 2878111 h 2893102"/>
                  <a:gd name="connsiteX34" fmla="*/ 2975547 w 3402767"/>
                  <a:gd name="connsiteY34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67455 w 3402767"/>
                  <a:gd name="connsiteY6" fmla="*/ 517161 h 2893102"/>
                  <a:gd name="connsiteX7" fmla="*/ 134911 w 3402767"/>
                  <a:gd name="connsiteY7" fmla="*/ 404734 h 2893102"/>
                  <a:gd name="connsiteX8" fmla="*/ 419724 w 3402767"/>
                  <a:gd name="connsiteY8" fmla="*/ 187377 h 2893102"/>
                  <a:gd name="connsiteX9" fmla="*/ 644577 w 3402767"/>
                  <a:gd name="connsiteY9" fmla="*/ 127416 h 2893102"/>
                  <a:gd name="connsiteX10" fmla="*/ 1241685 w 3402767"/>
                  <a:gd name="connsiteY10" fmla="*/ 0 h 2893102"/>
                  <a:gd name="connsiteX11" fmla="*/ 1698885 w 3402767"/>
                  <a:gd name="connsiteY11" fmla="*/ 152400 h 2893102"/>
                  <a:gd name="connsiteX12" fmla="*/ 2106118 w 3402767"/>
                  <a:gd name="connsiteY12" fmla="*/ 682052 h 2893102"/>
                  <a:gd name="connsiteX13" fmla="*/ 2188564 w 3402767"/>
                  <a:gd name="connsiteY13" fmla="*/ 779489 h 2893102"/>
                  <a:gd name="connsiteX14" fmla="*/ 2271010 w 3402767"/>
                  <a:gd name="connsiteY14" fmla="*/ 899410 h 2893102"/>
                  <a:gd name="connsiteX15" fmla="*/ 2383436 w 3402767"/>
                  <a:gd name="connsiteY15" fmla="*/ 1139252 h 2893102"/>
                  <a:gd name="connsiteX16" fmla="*/ 2413416 w 3402767"/>
                  <a:gd name="connsiteY16" fmla="*/ 1641423 h 2893102"/>
                  <a:gd name="connsiteX17" fmla="*/ 2360951 w 3402767"/>
                  <a:gd name="connsiteY17" fmla="*/ 1798820 h 2893102"/>
                  <a:gd name="connsiteX18" fmla="*/ 2353455 w 3402767"/>
                  <a:gd name="connsiteY18" fmla="*/ 1821305 h 2893102"/>
                  <a:gd name="connsiteX19" fmla="*/ 2428406 w 3402767"/>
                  <a:gd name="connsiteY19" fmla="*/ 1746354 h 2893102"/>
                  <a:gd name="connsiteX20" fmla="*/ 2600793 w 3402767"/>
                  <a:gd name="connsiteY20" fmla="*/ 1708879 h 2893102"/>
                  <a:gd name="connsiteX21" fmla="*/ 2908092 w 3402767"/>
                  <a:gd name="connsiteY21" fmla="*/ 1716374 h 2893102"/>
                  <a:gd name="connsiteX22" fmla="*/ 3125449 w 3402767"/>
                  <a:gd name="connsiteY22" fmla="*/ 1806315 h 2893102"/>
                  <a:gd name="connsiteX23" fmla="*/ 3267855 w 3402767"/>
                  <a:gd name="connsiteY23" fmla="*/ 1888761 h 2893102"/>
                  <a:gd name="connsiteX24" fmla="*/ 3335311 w 3402767"/>
                  <a:gd name="connsiteY24" fmla="*/ 1971207 h 2893102"/>
                  <a:gd name="connsiteX25" fmla="*/ 3365292 w 3402767"/>
                  <a:gd name="connsiteY25" fmla="*/ 2046157 h 2893102"/>
                  <a:gd name="connsiteX26" fmla="*/ 3402767 w 3402767"/>
                  <a:gd name="connsiteY26" fmla="*/ 2196059 h 2893102"/>
                  <a:gd name="connsiteX27" fmla="*/ 3395272 w 3402767"/>
                  <a:gd name="connsiteY27" fmla="*/ 2383436 h 2893102"/>
                  <a:gd name="connsiteX28" fmla="*/ 3320321 w 3402767"/>
                  <a:gd name="connsiteY28" fmla="*/ 2548328 h 2893102"/>
                  <a:gd name="connsiteX29" fmla="*/ 3282846 w 3402767"/>
                  <a:gd name="connsiteY29" fmla="*/ 2623279 h 2893102"/>
                  <a:gd name="connsiteX30" fmla="*/ 3237875 w 3402767"/>
                  <a:gd name="connsiteY30" fmla="*/ 2720715 h 2893102"/>
                  <a:gd name="connsiteX31" fmla="*/ 3132944 w 3402767"/>
                  <a:gd name="connsiteY31" fmla="*/ 2848131 h 2893102"/>
                  <a:gd name="connsiteX32" fmla="*/ 3050498 w 3402767"/>
                  <a:gd name="connsiteY32" fmla="*/ 2878111 h 2893102"/>
                  <a:gd name="connsiteX33" fmla="*/ 2975547 w 3402767"/>
                  <a:gd name="connsiteY33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55953 w 3405265"/>
                  <a:gd name="connsiteY17" fmla="*/ 1821305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603291 w 3405265"/>
                  <a:gd name="connsiteY18" fmla="*/ 1708879 h 2893102"/>
                  <a:gd name="connsiteX19" fmla="*/ 2910590 w 3405265"/>
                  <a:gd name="connsiteY19" fmla="*/ 1716374 h 2893102"/>
                  <a:gd name="connsiteX20" fmla="*/ 3127947 w 3405265"/>
                  <a:gd name="connsiteY20" fmla="*/ 1806315 h 2893102"/>
                  <a:gd name="connsiteX21" fmla="*/ 3270353 w 3405265"/>
                  <a:gd name="connsiteY21" fmla="*/ 1888761 h 2893102"/>
                  <a:gd name="connsiteX22" fmla="*/ 3337809 w 3405265"/>
                  <a:gd name="connsiteY22" fmla="*/ 1971207 h 2893102"/>
                  <a:gd name="connsiteX23" fmla="*/ 3367790 w 3405265"/>
                  <a:gd name="connsiteY23" fmla="*/ 2046157 h 2893102"/>
                  <a:gd name="connsiteX24" fmla="*/ 3405265 w 3405265"/>
                  <a:gd name="connsiteY24" fmla="*/ 2196059 h 2893102"/>
                  <a:gd name="connsiteX25" fmla="*/ 3397770 w 3405265"/>
                  <a:gd name="connsiteY25" fmla="*/ 2383436 h 2893102"/>
                  <a:gd name="connsiteX26" fmla="*/ 3322819 w 3405265"/>
                  <a:gd name="connsiteY26" fmla="*/ 2548328 h 2893102"/>
                  <a:gd name="connsiteX27" fmla="*/ 3285344 w 3405265"/>
                  <a:gd name="connsiteY27" fmla="*/ 2623279 h 2893102"/>
                  <a:gd name="connsiteX28" fmla="*/ 3240373 w 3405265"/>
                  <a:gd name="connsiteY28" fmla="*/ 2720715 h 2893102"/>
                  <a:gd name="connsiteX29" fmla="*/ 3135442 w 3405265"/>
                  <a:gd name="connsiteY29" fmla="*/ 2848131 h 2893102"/>
                  <a:gd name="connsiteX30" fmla="*/ 3052996 w 3405265"/>
                  <a:gd name="connsiteY30" fmla="*/ 2878111 h 2893102"/>
                  <a:gd name="connsiteX31" fmla="*/ 2978045 w 3405265"/>
                  <a:gd name="connsiteY31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082383 w 3405265"/>
                  <a:gd name="connsiteY11" fmla="*/ 381000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2082383 w 3405265"/>
                  <a:gd name="connsiteY10" fmla="*/ 381000 h 2893102"/>
                  <a:gd name="connsiteX11" fmla="*/ 2191062 w 3405265"/>
                  <a:gd name="connsiteY11" fmla="*/ 779489 h 2893102"/>
                  <a:gd name="connsiteX12" fmla="*/ 2273508 w 3405265"/>
                  <a:gd name="connsiteY12" fmla="*/ 899410 h 2893102"/>
                  <a:gd name="connsiteX13" fmla="*/ 2385934 w 3405265"/>
                  <a:gd name="connsiteY13" fmla="*/ 1139252 h 2893102"/>
                  <a:gd name="connsiteX14" fmla="*/ 2387183 w 3405265"/>
                  <a:gd name="connsiteY14" fmla="*/ 1447800 h 2893102"/>
                  <a:gd name="connsiteX15" fmla="*/ 2363449 w 3405265"/>
                  <a:gd name="connsiteY15" fmla="*/ 1798820 h 2893102"/>
                  <a:gd name="connsiteX16" fmla="*/ 2603291 w 3405265"/>
                  <a:gd name="connsiteY16" fmla="*/ 1708879 h 2893102"/>
                  <a:gd name="connsiteX17" fmla="*/ 2910590 w 3405265"/>
                  <a:gd name="connsiteY17" fmla="*/ 1716374 h 2893102"/>
                  <a:gd name="connsiteX18" fmla="*/ 3127947 w 3405265"/>
                  <a:gd name="connsiteY18" fmla="*/ 1806315 h 2893102"/>
                  <a:gd name="connsiteX19" fmla="*/ 3270353 w 3405265"/>
                  <a:gd name="connsiteY19" fmla="*/ 1888761 h 2893102"/>
                  <a:gd name="connsiteX20" fmla="*/ 3337809 w 3405265"/>
                  <a:gd name="connsiteY20" fmla="*/ 1971207 h 2893102"/>
                  <a:gd name="connsiteX21" fmla="*/ 3367790 w 3405265"/>
                  <a:gd name="connsiteY21" fmla="*/ 2046157 h 2893102"/>
                  <a:gd name="connsiteX22" fmla="*/ 3405265 w 3405265"/>
                  <a:gd name="connsiteY22" fmla="*/ 2196059 h 2893102"/>
                  <a:gd name="connsiteX23" fmla="*/ 3397770 w 3405265"/>
                  <a:gd name="connsiteY23" fmla="*/ 2383436 h 2893102"/>
                  <a:gd name="connsiteX24" fmla="*/ 3322819 w 3405265"/>
                  <a:gd name="connsiteY24" fmla="*/ 2548328 h 2893102"/>
                  <a:gd name="connsiteX25" fmla="*/ 3285344 w 3405265"/>
                  <a:gd name="connsiteY25" fmla="*/ 2623279 h 2893102"/>
                  <a:gd name="connsiteX26" fmla="*/ 3240373 w 3405265"/>
                  <a:gd name="connsiteY26" fmla="*/ 2720715 h 2893102"/>
                  <a:gd name="connsiteX27" fmla="*/ 3135442 w 3405265"/>
                  <a:gd name="connsiteY27" fmla="*/ 2848131 h 2893102"/>
                  <a:gd name="connsiteX28" fmla="*/ 3052996 w 3405265"/>
                  <a:gd name="connsiteY28" fmla="*/ 2878111 h 2893102"/>
                  <a:gd name="connsiteX29" fmla="*/ 2978045 w 3405265"/>
                  <a:gd name="connsiteY29" fmla="*/ 2893102 h 2893102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05983 w 3405265"/>
                  <a:gd name="connsiteY7" fmla="*/ 105764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51359 w 3366749"/>
                  <a:gd name="connsiteY0" fmla="*/ 1613940 h 3000531"/>
                  <a:gd name="connsiteX1" fmla="*/ 151359 w 3366749"/>
                  <a:gd name="connsiteY1" fmla="*/ 1613940 h 3000531"/>
                  <a:gd name="connsiteX2" fmla="*/ 62667 w 3366749"/>
                  <a:gd name="connsiteY2" fmla="*/ 1326629 h 3000531"/>
                  <a:gd name="connsiteX3" fmla="*/ 16447 w 3366749"/>
                  <a:gd name="connsiteY3" fmla="*/ 1134255 h 3000531"/>
                  <a:gd name="connsiteX4" fmla="*/ 62667 w 3366749"/>
                  <a:gd name="connsiteY4" fmla="*/ 945630 h 3000531"/>
                  <a:gd name="connsiteX5" fmla="*/ 31437 w 3366749"/>
                  <a:gd name="connsiteY5" fmla="*/ 624590 h 3000531"/>
                  <a:gd name="connsiteX6" fmla="*/ 98893 w 3366749"/>
                  <a:gd name="connsiteY6" fmla="*/ 512163 h 3000531"/>
                  <a:gd name="connsiteX7" fmla="*/ 367467 w 3366749"/>
                  <a:gd name="connsiteY7" fmla="*/ 183629 h 3000531"/>
                  <a:gd name="connsiteX8" fmla="*/ 672267 w 3366749"/>
                  <a:gd name="connsiteY8" fmla="*/ 31229 h 3000531"/>
                  <a:gd name="connsiteX9" fmla="*/ 1205667 w 3366749"/>
                  <a:gd name="connsiteY9" fmla="*/ 107429 h 3000531"/>
                  <a:gd name="connsiteX10" fmla="*/ 1967667 w 3366749"/>
                  <a:gd name="connsiteY10" fmla="*/ 412229 h 3000531"/>
                  <a:gd name="connsiteX11" fmla="*/ 2152546 w 3366749"/>
                  <a:gd name="connsiteY11" fmla="*/ 886918 h 3000531"/>
                  <a:gd name="connsiteX12" fmla="*/ 2234992 w 3366749"/>
                  <a:gd name="connsiteY12" fmla="*/ 1006839 h 3000531"/>
                  <a:gd name="connsiteX13" fmla="*/ 2347418 w 3366749"/>
                  <a:gd name="connsiteY13" fmla="*/ 1246681 h 3000531"/>
                  <a:gd name="connsiteX14" fmla="*/ 2348667 w 3366749"/>
                  <a:gd name="connsiteY14" fmla="*/ 1555229 h 3000531"/>
                  <a:gd name="connsiteX15" fmla="*/ 2324933 w 3366749"/>
                  <a:gd name="connsiteY15" fmla="*/ 1906249 h 3000531"/>
                  <a:gd name="connsiteX16" fmla="*/ 2564775 w 3366749"/>
                  <a:gd name="connsiteY16" fmla="*/ 1816308 h 3000531"/>
                  <a:gd name="connsiteX17" fmla="*/ 2872074 w 3366749"/>
                  <a:gd name="connsiteY17" fmla="*/ 1823803 h 3000531"/>
                  <a:gd name="connsiteX18" fmla="*/ 3089431 w 3366749"/>
                  <a:gd name="connsiteY18" fmla="*/ 1913744 h 3000531"/>
                  <a:gd name="connsiteX19" fmla="*/ 3231837 w 3366749"/>
                  <a:gd name="connsiteY19" fmla="*/ 1996190 h 3000531"/>
                  <a:gd name="connsiteX20" fmla="*/ 3299293 w 3366749"/>
                  <a:gd name="connsiteY20" fmla="*/ 2078636 h 3000531"/>
                  <a:gd name="connsiteX21" fmla="*/ 3329274 w 3366749"/>
                  <a:gd name="connsiteY21" fmla="*/ 2153586 h 3000531"/>
                  <a:gd name="connsiteX22" fmla="*/ 3366749 w 3366749"/>
                  <a:gd name="connsiteY22" fmla="*/ 2303488 h 3000531"/>
                  <a:gd name="connsiteX23" fmla="*/ 3359254 w 3366749"/>
                  <a:gd name="connsiteY23" fmla="*/ 2490865 h 3000531"/>
                  <a:gd name="connsiteX24" fmla="*/ 3284303 w 3366749"/>
                  <a:gd name="connsiteY24" fmla="*/ 2655757 h 3000531"/>
                  <a:gd name="connsiteX25" fmla="*/ 3246828 w 3366749"/>
                  <a:gd name="connsiteY25" fmla="*/ 2730708 h 3000531"/>
                  <a:gd name="connsiteX26" fmla="*/ 3201857 w 3366749"/>
                  <a:gd name="connsiteY26" fmla="*/ 2828144 h 3000531"/>
                  <a:gd name="connsiteX27" fmla="*/ 3096926 w 3366749"/>
                  <a:gd name="connsiteY27" fmla="*/ 2955560 h 3000531"/>
                  <a:gd name="connsiteX28" fmla="*/ 3014480 w 3366749"/>
                  <a:gd name="connsiteY28" fmla="*/ 2985540 h 3000531"/>
                  <a:gd name="connsiteX29" fmla="*/ 2939529 w 3366749"/>
                  <a:gd name="connsiteY29" fmla="*/ 3000531 h 3000531"/>
                  <a:gd name="connsiteX0" fmla="*/ 139360 w 3354750"/>
                  <a:gd name="connsiteY0" fmla="*/ 1613940 h 3000531"/>
                  <a:gd name="connsiteX1" fmla="*/ 139360 w 3354750"/>
                  <a:gd name="connsiteY1" fmla="*/ 1613940 h 3000531"/>
                  <a:gd name="connsiteX2" fmla="*/ 50668 w 3354750"/>
                  <a:gd name="connsiteY2" fmla="*/ 1326629 h 3000531"/>
                  <a:gd name="connsiteX3" fmla="*/ 279268 w 3354750"/>
                  <a:gd name="connsiteY3" fmla="*/ 1250430 h 3000531"/>
                  <a:gd name="connsiteX4" fmla="*/ 50668 w 3354750"/>
                  <a:gd name="connsiteY4" fmla="*/ 945630 h 3000531"/>
                  <a:gd name="connsiteX5" fmla="*/ 19438 w 3354750"/>
                  <a:gd name="connsiteY5" fmla="*/ 624590 h 3000531"/>
                  <a:gd name="connsiteX6" fmla="*/ 86894 w 3354750"/>
                  <a:gd name="connsiteY6" fmla="*/ 512163 h 3000531"/>
                  <a:gd name="connsiteX7" fmla="*/ 355468 w 3354750"/>
                  <a:gd name="connsiteY7" fmla="*/ 183629 h 3000531"/>
                  <a:gd name="connsiteX8" fmla="*/ 660268 w 3354750"/>
                  <a:gd name="connsiteY8" fmla="*/ 31229 h 3000531"/>
                  <a:gd name="connsiteX9" fmla="*/ 1193668 w 3354750"/>
                  <a:gd name="connsiteY9" fmla="*/ 107429 h 3000531"/>
                  <a:gd name="connsiteX10" fmla="*/ 1955668 w 3354750"/>
                  <a:gd name="connsiteY10" fmla="*/ 412229 h 3000531"/>
                  <a:gd name="connsiteX11" fmla="*/ 2140547 w 3354750"/>
                  <a:gd name="connsiteY11" fmla="*/ 886918 h 3000531"/>
                  <a:gd name="connsiteX12" fmla="*/ 2222993 w 3354750"/>
                  <a:gd name="connsiteY12" fmla="*/ 1006839 h 3000531"/>
                  <a:gd name="connsiteX13" fmla="*/ 2335419 w 3354750"/>
                  <a:gd name="connsiteY13" fmla="*/ 1246681 h 3000531"/>
                  <a:gd name="connsiteX14" fmla="*/ 2336668 w 3354750"/>
                  <a:gd name="connsiteY14" fmla="*/ 1555229 h 3000531"/>
                  <a:gd name="connsiteX15" fmla="*/ 2312934 w 3354750"/>
                  <a:gd name="connsiteY15" fmla="*/ 1906249 h 3000531"/>
                  <a:gd name="connsiteX16" fmla="*/ 2552776 w 3354750"/>
                  <a:gd name="connsiteY16" fmla="*/ 1816308 h 3000531"/>
                  <a:gd name="connsiteX17" fmla="*/ 2860075 w 3354750"/>
                  <a:gd name="connsiteY17" fmla="*/ 1823803 h 3000531"/>
                  <a:gd name="connsiteX18" fmla="*/ 3077432 w 3354750"/>
                  <a:gd name="connsiteY18" fmla="*/ 1913744 h 3000531"/>
                  <a:gd name="connsiteX19" fmla="*/ 3219838 w 3354750"/>
                  <a:gd name="connsiteY19" fmla="*/ 1996190 h 3000531"/>
                  <a:gd name="connsiteX20" fmla="*/ 3287294 w 3354750"/>
                  <a:gd name="connsiteY20" fmla="*/ 2078636 h 3000531"/>
                  <a:gd name="connsiteX21" fmla="*/ 3317275 w 3354750"/>
                  <a:gd name="connsiteY21" fmla="*/ 2153586 h 3000531"/>
                  <a:gd name="connsiteX22" fmla="*/ 3354750 w 3354750"/>
                  <a:gd name="connsiteY22" fmla="*/ 2303488 h 3000531"/>
                  <a:gd name="connsiteX23" fmla="*/ 3347255 w 3354750"/>
                  <a:gd name="connsiteY23" fmla="*/ 2490865 h 3000531"/>
                  <a:gd name="connsiteX24" fmla="*/ 3272304 w 3354750"/>
                  <a:gd name="connsiteY24" fmla="*/ 2655757 h 3000531"/>
                  <a:gd name="connsiteX25" fmla="*/ 3234829 w 3354750"/>
                  <a:gd name="connsiteY25" fmla="*/ 2730708 h 3000531"/>
                  <a:gd name="connsiteX26" fmla="*/ 3189858 w 3354750"/>
                  <a:gd name="connsiteY26" fmla="*/ 2828144 h 3000531"/>
                  <a:gd name="connsiteX27" fmla="*/ 3084927 w 3354750"/>
                  <a:gd name="connsiteY27" fmla="*/ 2955560 h 3000531"/>
                  <a:gd name="connsiteX28" fmla="*/ 3002481 w 3354750"/>
                  <a:gd name="connsiteY28" fmla="*/ 2985540 h 3000531"/>
                  <a:gd name="connsiteX29" fmla="*/ 2927530 w 335475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92648 w 3396730"/>
                  <a:gd name="connsiteY4" fmla="*/ 9456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321247 w 3396730"/>
                  <a:gd name="connsiteY1" fmla="*/ 16314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68847 w 3396730"/>
                  <a:gd name="connsiteY1" fmla="*/ 14790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321247 w 3396730"/>
                  <a:gd name="connsiteY1" fmla="*/ 16314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8600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968500 h 3109001"/>
                  <a:gd name="connsiteX1" fmla="*/ 549847 w 3396730"/>
                  <a:gd name="connsiteY1" fmla="*/ 1892300 h 3109001"/>
                  <a:gd name="connsiteX2" fmla="*/ 321247 w 3396730"/>
                  <a:gd name="connsiteY2" fmla="*/ 1739900 h 3109001"/>
                  <a:gd name="connsiteX3" fmla="*/ 168847 w 3396730"/>
                  <a:gd name="connsiteY3" fmla="*/ 1587500 h 3109001"/>
                  <a:gd name="connsiteX4" fmla="*/ 92648 w 3396730"/>
                  <a:gd name="connsiteY4" fmla="*/ 1435099 h 3109001"/>
                  <a:gd name="connsiteX5" fmla="*/ 16447 w 3396730"/>
                  <a:gd name="connsiteY5" fmla="*/ 1206500 h 3109001"/>
                  <a:gd name="connsiteX6" fmla="*/ 16447 w 3396730"/>
                  <a:gd name="connsiteY6" fmla="*/ 977900 h 3109001"/>
                  <a:gd name="connsiteX7" fmla="*/ 61418 w 3396730"/>
                  <a:gd name="connsiteY7" fmla="*/ 733060 h 3109001"/>
                  <a:gd name="connsiteX8" fmla="*/ 245047 w 3396730"/>
                  <a:gd name="connsiteY8" fmla="*/ 444500 h 3109001"/>
                  <a:gd name="connsiteX9" fmla="*/ 397448 w 3396730"/>
                  <a:gd name="connsiteY9" fmla="*/ 292099 h 3109001"/>
                  <a:gd name="connsiteX10" fmla="*/ 702248 w 3396730"/>
                  <a:gd name="connsiteY10" fmla="*/ 139699 h 3109001"/>
                  <a:gd name="connsiteX11" fmla="*/ 1235647 w 3396730"/>
                  <a:gd name="connsiteY11" fmla="*/ 63500 h 3109001"/>
                  <a:gd name="connsiteX12" fmla="*/ 1997648 w 3396730"/>
                  <a:gd name="connsiteY12" fmla="*/ 520699 h 3109001"/>
                  <a:gd name="connsiteX13" fmla="*/ 2182527 w 3396730"/>
                  <a:gd name="connsiteY13" fmla="*/ 995388 h 3109001"/>
                  <a:gd name="connsiteX14" fmla="*/ 2264973 w 3396730"/>
                  <a:gd name="connsiteY14" fmla="*/ 1115309 h 3109001"/>
                  <a:gd name="connsiteX15" fmla="*/ 2377399 w 3396730"/>
                  <a:gd name="connsiteY15" fmla="*/ 1355151 h 3109001"/>
                  <a:gd name="connsiteX16" fmla="*/ 2378648 w 3396730"/>
                  <a:gd name="connsiteY16" fmla="*/ 1663699 h 3109001"/>
                  <a:gd name="connsiteX17" fmla="*/ 2354914 w 3396730"/>
                  <a:gd name="connsiteY17" fmla="*/ 2014719 h 3109001"/>
                  <a:gd name="connsiteX18" fmla="*/ 2594756 w 3396730"/>
                  <a:gd name="connsiteY18" fmla="*/ 1924778 h 3109001"/>
                  <a:gd name="connsiteX19" fmla="*/ 2902055 w 3396730"/>
                  <a:gd name="connsiteY19" fmla="*/ 1932273 h 3109001"/>
                  <a:gd name="connsiteX20" fmla="*/ 3119412 w 3396730"/>
                  <a:gd name="connsiteY20" fmla="*/ 2022214 h 3109001"/>
                  <a:gd name="connsiteX21" fmla="*/ 3261818 w 3396730"/>
                  <a:gd name="connsiteY21" fmla="*/ 2104660 h 3109001"/>
                  <a:gd name="connsiteX22" fmla="*/ 3329274 w 3396730"/>
                  <a:gd name="connsiteY22" fmla="*/ 2187106 h 3109001"/>
                  <a:gd name="connsiteX23" fmla="*/ 3359255 w 3396730"/>
                  <a:gd name="connsiteY23" fmla="*/ 2262056 h 3109001"/>
                  <a:gd name="connsiteX24" fmla="*/ 3396730 w 3396730"/>
                  <a:gd name="connsiteY24" fmla="*/ 2411958 h 3109001"/>
                  <a:gd name="connsiteX25" fmla="*/ 3389235 w 3396730"/>
                  <a:gd name="connsiteY25" fmla="*/ 2599335 h 3109001"/>
                  <a:gd name="connsiteX26" fmla="*/ 3314284 w 3396730"/>
                  <a:gd name="connsiteY26" fmla="*/ 2764227 h 3109001"/>
                  <a:gd name="connsiteX27" fmla="*/ 3276809 w 3396730"/>
                  <a:gd name="connsiteY27" fmla="*/ 2839178 h 3109001"/>
                  <a:gd name="connsiteX28" fmla="*/ 3231838 w 3396730"/>
                  <a:gd name="connsiteY28" fmla="*/ 2936614 h 3109001"/>
                  <a:gd name="connsiteX29" fmla="*/ 3126907 w 3396730"/>
                  <a:gd name="connsiteY29" fmla="*/ 3064030 h 3109001"/>
                  <a:gd name="connsiteX30" fmla="*/ 3044461 w 3396730"/>
                  <a:gd name="connsiteY30" fmla="*/ 3094010 h 3109001"/>
                  <a:gd name="connsiteX31" fmla="*/ 2969510 w 3396730"/>
                  <a:gd name="connsiteY31" fmla="*/ 3109001 h 31090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182527 w 3396730"/>
                  <a:gd name="connsiteY13" fmla="*/ 957288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3044461 w 3396730"/>
                  <a:gd name="connsiteY29" fmla="*/ 3055910 h 3070901"/>
                  <a:gd name="connsiteX30" fmla="*/ 2969510 w 3396730"/>
                  <a:gd name="connsiteY30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2969510 w 3396730"/>
                  <a:gd name="connsiteY29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96730 w 3396730"/>
                  <a:gd name="connsiteY23" fmla="*/ 2373858 h 3070901"/>
                  <a:gd name="connsiteX24" fmla="*/ 3389235 w 3396730"/>
                  <a:gd name="connsiteY24" fmla="*/ 2561235 h 3070901"/>
                  <a:gd name="connsiteX25" fmla="*/ 3314284 w 3396730"/>
                  <a:gd name="connsiteY25" fmla="*/ 2726127 h 3070901"/>
                  <a:gd name="connsiteX26" fmla="*/ 3231838 w 3396730"/>
                  <a:gd name="connsiteY26" fmla="*/ 2898514 h 3070901"/>
                  <a:gd name="connsiteX27" fmla="*/ 3126907 w 3396730"/>
                  <a:gd name="connsiteY27" fmla="*/ 3025930 h 3070901"/>
                  <a:gd name="connsiteX28" fmla="*/ 2969510 w 3396730"/>
                  <a:gd name="connsiteY28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89235 w 3396730"/>
                  <a:gd name="connsiteY23" fmla="*/ 2561235 h 3070901"/>
                  <a:gd name="connsiteX24" fmla="*/ 3314284 w 3396730"/>
                  <a:gd name="connsiteY24" fmla="*/ 2726127 h 3070901"/>
                  <a:gd name="connsiteX25" fmla="*/ 3231838 w 3396730"/>
                  <a:gd name="connsiteY25" fmla="*/ 2898514 h 3070901"/>
                  <a:gd name="connsiteX26" fmla="*/ 3126907 w 3396730"/>
                  <a:gd name="connsiteY26" fmla="*/ 3025930 h 3070901"/>
                  <a:gd name="connsiteX27" fmla="*/ 2969510 w 3396730"/>
                  <a:gd name="connsiteY27" fmla="*/ 3070901 h 3070901"/>
                  <a:gd name="connsiteX0" fmla="*/ 778447 w 3396730"/>
                  <a:gd name="connsiteY0" fmla="*/ 1930400 h 3378200"/>
                  <a:gd name="connsiteX1" fmla="*/ 549847 w 3396730"/>
                  <a:gd name="connsiteY1" fmla="*/ 1854200 h 3378200"/>
                  <a:gd name="connsiteX2" fmla="*/ 321247 w 3396730"/>
                  <a:gd name="connsiteY2" fmla="*/ 1701800 h 3378200"/>
                  <a:gd name="connsiteX3" fmla="*/ 168847 w 3396730"/>
                  <a:gd name="connsiteY3" fmla="*/ 1549400 h 3378200"/>
                  <a:gd name="connsiteX4" fmla="*/ 92648 w 3396730"/>
                  <a:gd name="connsiteY4" fmla="*/ 1396999 h 3378200"/>
                  <a:gd name="connsiteX5" fmla="*/ 16447 w 3396730"/>
                  <a:gd name="connsiteY5" fmla="*/ 1168400 h 3378200"/>
                  <a:gd name="connsiteX6" fmla="*/ 16447 w 3396730"/>
                  <a:gd name="connsiteY6" fmla="*/ 939800 h 3378200"/>
                  <a:gd name="connsiteX7" fmla="*/ 61418 w 3396730"/>
                  <a:gd name="connsiteY7" fmla="*/ 694960 h 3378200"/>
                  <a:gd name="connsiteX8" fmla="*/ 245047 w 3396730"/>
                  <a:gd name="connsiteY8" fmla="*/ 406400 h 3378200"/>
                  <a:gd name="connsiteX9" fmla="*/ 397448 w 3396730"/>
                  <a:gd name="connsiteY9" fmla="*/ 253999 h 3378200"/>
                  <a:gd name="connsiteX10" fmla="*/ 702248 w 3396730"/>
                  <a:gd name="connsiteY10" fmla="*/ 101599 h 3378200"/>
                  <a:gd name="connsiteX11" fmla="*/ 1235647 w 3396730"/>
                  <a:gd name="connsiteY11" fmla="*/ 25400 h 3378200"/>
                  <a:gd name="connsiteX12" fmla="*/ 1845247 w 3396730"/>
                  <a:gd name="connsiteY12" fmla="*/ 254000 h 3378200"/>
                  <a:gd name="connsiteX13" fmla="*/ 2226247 w 3396730"/>
                  <a:gd name="connsiteY13" fmla="*/ 711200 h 3378200"/>
                  <a:gd name="connsiteX14" fmla="*/ 2378647 w 3396730"/>
                  <a:gd name="connsiteY14" fmla="*/ 1016000 h 3378200"/>
                  <a:gd name="connsiteX15" fmla="*/ 2454847 w 3396730"/>
                  <a:gd name="connsiteY15" fmla="*/ 1320800 h 3378200"/>
                  <a:gd name="connsiteX16" fmla="*/ 2454847 w 3396730"/>
                  <a:gd name="connsiteY16" fmla="*/ 1625600 h 3378200"/>
                  <a:gd name="connsiteX17" fmla="*/ 2378647 w 3396730"/>
                  <a:gd name="connsiteY17" fmla="*/ 1930400 h 3378200"/>
                  <a:gd name="connsiteX18" fmla="*/ 2594756 w 3396730"/>
                  <a:gd name="connsiteY18" fmla="*/ 1886678 h 3378200"/>
                  <a:gd name="connsiteX19" fmla="*/ 2902055 w 3396730"/>
                  <a:gd name="connsiteY19" fmla="*/ 1894173 h 3378200"/>
                  <a:gd name="connsiteX20" fmla="*/ 3119412 w 3396730"/>
                  <a:gd name="connsiteY20" fmla="*/ 1984114 h 3378200"/>
                  <a:gd name="connsiteX21" fmla="*/ 3261818 w 3396730"/>
                  <a:gd name="connsiteY21" fmla="*/ 2066560 h 3378200"/>
                  <a:gd name="connsiteX22" fmla="*/ 3359255 w 3396730"/>
                  <a:gd name="connsiteY22" fmla="*/ 2223956 h 3378200"/>
                  <a:gd name="connsiteX23" fmla="*/ 3389235 w 3396730"/>
                  <a:gd name="connsiteY23" fmla="*/ 2561235 h 3378200"/>
                  <a:gd name="connsiteX24" fmla="*/ 3314284 w 3396730"/>
                  <a:gd name="connsiteY24" fmla="*/ 2726127 h 3378200"/>
                  <a:gd name="connsiteX25" fmla="*/ 3231838 w 3396730"/>
                  <a:gd name="connsiteY25" fmla="*/ 2898514 h 3378200"/>
                  <a:gd name="connsiteX26" fmla="*/ 3126907 w 3396730"/>
                  <a:gd name="connsiteY26" fmla="*/ 3025930 h 3378200"/>
                  <a:gd name="connsiteX27" fmla="*/ 3140647 w 3396730"/>
                  <a:gd name="connsiteY27" fmla="*/ 3378200 h 3378200"/>
                  <a:gd name="connsiteX0" fmla="*/ 778447 w 3400476"/>
                  <a:gd name="connsiteY0" fmla="*/ 1930400 h 3378200"/>
                  <a:gd name="connsiteX1" fmla="*/ 549847 w 3400476"/>
                  <a:gd name="connsiteY1" fmla="*/ 1854200 h 3378200"/>
                  <a:gd name="connsiteX2" fmla="*/ 321247 w 3400476"/>
                  <a:gd name="connsiteY2" fmla="*/ 1701800 h 3378200"/>
                  <a:gd name="connsiteX3" fmla="*/ 168847 w 3400476"/>
                  <a:gd name="connsiteY3" fmla="*/ 1549400 h 3378200"/>
                  <a:gd name="connsiteX4" fmla="*/ 92648 w 3400476"/>
                  <a:gd name="connsiteY4" fmla="*/ 1396999 h 3378200"/>
                  <a:gd name="connsiteX5" fmla="*/ 16447 w 3400476"/>
                  <a:gd name="connsiteY5" fmla="*/ 1168400 h 3378200"/>
                  <a:gd name="connsiteX6" fmla="*/ 16447 w 3400476"/>
                  <a:gd name="connsiteY6" fmla="*/ 939800 h 3378200"/>
                  <a:gd name="connsiteX7" fmla="*/ 61418 w 3400476"/>
                  <a:gd name="connsiteY7" fmla="*/ 694960 h 3378200"/>
                  <a:gd name="connsiteX8" fmla="*/ 245047 w 3400476"/>
                  <a:gd name="connsiteY8" fmla="*/ 406400 h 3378200"/>
                  <a:gd name="connsiteX9" fmla="*/ 397448 w 3400476"/>
                  <a:gd name="connsiteY9" fmla="*/ 253999 h 3378200"/>
                  <a:gd name="connsiteX10" fmla="*/ 702248 w 3400476"/>
                  <a:gd name="connsiteY10" fmla="*/ 101599 h 3378200"/>
                  <a:gd name="connsiteX11" fmla="*/ 1235647 w 3400476"/>
                  <a:gd name="connsiteY11" fmla="*/ 25400 h 3378200"/>
                  <a:gd name="connsiteX12" fmla="*/ 1845247 w 3400476"/>
                  <a:gd name="connsiteY12" fmla="*/ 254000 h 3378200"/>
                  <a:gd name="connsiteX13" fmla="*/ 2226247 w 3400476"/>
                  <a:gd name="connsiteY13" fmla="*/ 711200 h 3378200"/>
                  <a:gd name="connsiteX14" fmla="*/ 2378647 w 3400476"/>
                  <a:gd name="connsiteY14" fmla="*/ 1016000 h 3378200"/>
                  <a:gd name="connsiteX15" fmla="*/ 2454847 w 3400476"/>
                  <a:gd name="connsiteY15" fmla="*/ 1320800 h 3378200"/>
                  <a:gd name="connsiteX16" fmla="*/ 2454847 w 3400476"/>
                  <a:gd name="connsiteY16" fmla="*/ 1625600 h 3378200"/>
                  <a:gd name="connsiteX17" fmla="*/ 2378647 w 3400476"/>
                  <a:gd name="connsiteY17" fmla="*/ 1930400 h 3378200"/>
                  <a:gd name="connsiteX18" fmla="*/ 2594756 w 3400476"/>
                  <a:gd name="connsiteY18" fmla="*/ 1886678 h 3378200"/>
                  <a:gd name="connsiteX19" fmla="*/ 2902055 w 3400476"/>
                  <a:gd name="connsiteY19" fmla="*/ 1894173 h 3378200"/>
                  <a:gd name="connsiteX20" fmla="*/ 3119412 w 3400476"/>
                  <a:gd name="connsiteY20" fmla="*/ 1984114 h 3378200"/>
                  <a:gd name="connsiteX21" fmla="*/ 3261818 w 3400476"/>
                  <a:gd name="connsiteY21" fmla="*/ 2066560 h 3378200"/>
                  <a:gd name="connsiteX22" fmla="*/ 3359255 w 3400476"/>
                  <a:gd name="connsiteY22" fmla="*/ 2223956 h 3378200"/>
                  <a:gd name="connsiteX23" fmla="*/ 3389235 w 3400476"/>
                  <a:gd name="connsiteY23" fmla="*/ 2561235 h 3378200"/>
                  <a:gd name="connsiteX24" fmla="*/ 3314284 w 3400476"/>
                  <a:gd name="connsiteY24" fmla="*/ 2726127 h 3378200"/>
                  <a:gd name="connsiteX25" fmla="*/ 3231838 w 3400476"/>
                  <a:gd name="connsiteY25" fmla="*/ 2898514 h 3378200"/>
                  <a:gd name="connsiteX26" fmla="*/ 3369247 w 3400476"/>
                  <a:gd name="connsiteY26" fmla="*/ 3149599 h 3378200"/>
                  <a:gd name="connsiteX27" fmla="*/ 3140647 w 3400476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19412 w 3552876"/>
                  <a:gd name="connsiteY20" fmla="*/ 1984114 h 3378200"/>
                  <a:gd name="connsiteX21" fmla="*/ 3261818 w 3552876"/>
                  <a:gd name="connsiteY21" fmla="*/ 2066560 h 3378200"/>
                  <a:gd name="connsiteX22" fmla="*/ 3359255 w 3552876"/>
                  <a:gd name="connsiteY22" fmla="*/ 2223956 h 3378200"/>
                  <a:gd name="connsiteX23" fmla="*/ 3389235 w 3552876"/>
                  <a:gd name="connsiteY23" fmla="*/ 2561235 h 3378200"/>
                  <a:gd name="connsiteX24" fmla="*/ 3314284 w 3552876"/>
                  <a:gd name="connsiteY24" fmla="*/ 2726127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389235 w 3692785"/>
                  <a:gd name="connsiteY23" fmla="*/ 2561235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3692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40647 w 3552876"/>
                  <a:gd name="connsiteY20" fmla="*/ 1930399 h 3378200"/>
                  <a:gd name="connsiteX21" fmla="*/ 3369247 w 3552876"/>
                  <a:gd name="connsiteY21" fmla="*/ 2082799 h 3378200"/>
                  <a:gd name="connsiteX22" fmla="*/ 3445447 w 3552876"/>
                  <a:gd name="connsiteY22" fmla="*/ 2235199 h 3378200"/>
                  <a:gd name="connsiteX23" fmla="*/ 3521647 w 3552876"/>
                  <a:gd name="connsiteY23" fmla="*/ 2387599 h 3378200"/>
                  <a:gd name="connsiteX24" fmla="*/ 3521647 w 3552876"/>
                  <a:gd name="connsiteY24" fmla="*/ 2616199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445447 w 3616585"/>
                  <a:gd name="connsiteY22" fmla="*/ 2235199 h 3378200"/>
                  <a:gd name="connsiteX23" fmla="*/ 3521647 w 3616585"/>
                  <a:gd name="connsiteY23" fmla="*/ 2387599 h 3378200"/>
                  <a:gd name="connsiteX24" fmla="*/ 3597847 w 3616585"/>
                  <a:gd name="connsiteY24" fmla="*/ 2616199 h 3378200"/>
                  <a:gd name="connsiteX25" fmla="*/ 3521647 w 3616585"/>
                  <a:gd name="connsiteY25" fmla="*/ 2844799 h 3378200"/>
                  <a:gd name="connsiteX26" fmla="*/ 3369247 w 3616585"/>
                  <a:gd name="connsiteY26" fmla="*/ 3149599 h 3378200"/>
                  <a:gd name="connsiteX27" fmla="*/ 3140647 w 3616585"/>
                  <a:gd name="connsiteY27" fmla="*/ 3378200 h 3378200"/>
                  <a:gd name="connsiteX0" fmla="*/ 778447 w 4000083"/>
                  <a:gd name="connsiteY0" fmla="*/ 1930400 h 3378200"/>
                  <a:gd name="connsiteX1" fmla="*/ 549847 w 4000083"/>
                  <a:gd name="connsiteY1" fmla="*/ 1854200 h 3378200"/>
                  <a:gd name="connsiteX2" fmla="*/ 321247 w 4000083"/>
                  <a:gd name="connsiteY2" fmla="*/ 1701800 h 3378200"/>
                  <a:gd name="connsiteX3" fmla="*/ 168847 w 4000083"/>
                  <a:gd name="connsiteY3" fmla="*/ 1549400 h 3378200"/>
                  <a:gd name="connsiteX4" fmla="*/ 92648 w 4000083"/>
                  <a:gd name="connsiteY4" fmla="*/ 1396999 h 3378200"/>
                  <a:gd name="connsiteX5" fmla="*/ 16447 w 4000083"/>
                  <a:gd name="connsiteY5" fmla="*/ 1168400 h 3378200"/>
                  <a:gd name="connsiteX6" fmla="*/ 16447 w 4000083"/>
                  <a:gd name="connsiteY6" fmla="*/ 939800 h 3378200"/>
                  <a:gd name="connsiteX7" fmla="*/ 61418 w 4000083"/>
                  <a:gd name="connsiteY7" fmla="*/ 694960 h 3378200"/>
                  <a:gd name="connsiteX8" fmla="*/ 245047 w 4000083"/>
                  <a:gd name="connsiteY8" fmla="*/ 406400 h 3378200"/>
                  <a:gd name="connsiteX9" fmla="*/ 397448 w 4000083"/>
                  <a:gd name="connsiteY9" fmla="*/ 253999 h 3378200"/>
                  <a:gd name="connsiteX10" fmla="*/ 702248 w 4000083"/>
                  <a:gd name="connsiteY10" fmla="*/ 101599 h 3378200"/>
                  <a:gd name="connsiteX11" fmla="*/ 1235647 w 4000083"/>
                  <a:gd name="connsiteY11" fmla="*/ 25400 h 3378200"/>
                  <a:gd name="connsiteX12" fmla="*/ 1845247 w 4000083"/>
                  <a:gd name="connsiteY12" fmla="*/ 254000 h 3378200"/>
                  <a:gd name="connsiteX13" fmla="*/ 2226247 w 4000083"/>
                  <a:gd name="connsiteY13" fmla="*/ 711200 h 3378200"/>
                  <a:gd name="connsiteX14" fmla="*/ 2378647 w 4000083"/>
                  <a:gd name="connsiteY14" fmla="*/ 1016000 h 3378200"/>
                  <a:gd name="connsiteX15" fmla="*/ 2454847 w 4000083"/>
                  <a:gd name="connsiteY15" fmla="*/ 1320800 h 3378200"/>
                  <a:gd name="connsiteX16" fmla="*/ 2454847 w 4000083"/>
                  <a:gd name="connsiteY16" fmla="*/ 1625600 h 3378200"/>
                  <a:gd name="connsiteX17" fmla="*/ 2378647 w 4000083"/>
                  <a:gd name="connsiteY17" fmla="*/ 1930400 h 3378200"/>
                  <a:gd name="connsiteX18" fmla="*/ 2594756 w 4000083"/>
                  <a:gd name="connsiteY18" fmla="*/ 1886678 h 3378200"/>
                  <a:gd name="connsiteX19" fmla="*/ 2902055 w 4000083"/>
                  <a:gd name="connsiteY19" fmla="*/ 1894173 h 3378200"/>
                  <a:gd name="connsiteX20" fmla="*/ 3140647 w 4000083"/>
                  <a:gd name="connsiteY20" fmla="*/ 1930399 h 3378200"/>
                  <a:gd name="connsiteX21" fmla="*/ 3369247 w 4000083"/>
                  <a:gd name="connsiteY21" fmla="*/ 2082799 h 3378200"/>
                  <a:gd name="connsiteX22" fmla="*/ 3978847 w 4000083"/>
                  <a:gd name="connsiteY22" fmla="*/ 1701799 h 3378200"/>
                  <a:gd name="connsiteX23" fmla="*/ 3521647 w 4000083"/>
                  <a:gd name="connsiteY23" fmla="*/ 2387599 h 3378200"/>
                  <a:gd name="connsiteX24" fmla="*/ 3597847 w 4000083"/>
                  <a:gd name="connsiteY24" fmla="*/ 2616199 h 3378200"/>
                  <a:gd name="connsiteX25" fmla="*/ 3521647 w 4000083"/>
                  <a:gd name="connsiteY25" fmla="*/ 2844799 h 3378200"/>
                  <a:gd name="connsiteX26" fmla="*/ 3369247 w 4000083"/>
                  <a:gd name="connsiteY26" fmla="*/ 3149599 h 3378200"/>
                  <a:gd name="connsiteX27" fmla="*/ 3140647 w 4000083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827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140647 w 3665511"/>
                  <a:gd name="connsiteY25" fmla="*/ 3378200 h 3378200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7112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8636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6223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71185 w 3665511"/>
                  <a:gd name="connsiteY15" fmla="*/ 1057147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594756 w 3665511"/>
                  <a:gd name="connsiteY17" fmla="*/ 1873978 h 2984499"/>
                  <a:gd name="connsiteX18" fmla="*/ 2902055 w 3665511"/>
                  <a:gd name="connsiteY18" fmla="*/ 1881473 h 2984499"/>
                  <a:gd name="connsiteX19" fmla="*/ 3140647 w 3665511"/>
                  <a:gd name="connsiteY19" fmla="*/ 1917699 h 2984499"/>
                  <a:gd name="connsiteX20" fmla="*/ 3369247 w 3665511"/>
                  <a:gd name="connsiteY20" fmla="*/ 1993899 h 2984499"/>
                  <a:gd name="connsiteX21" fmla="*/ 3597847 w 3665511"/>
                  <a:gd name="connsiteY21" fmla="*/ 2298699 h 2984499"/>
                  <a:gd name="connsiteX22" fmla="*/ 3597847 w 3665511"/>
                  <a:gd name="connsiteY22" fmla="*/ 2603499 h 2984499"/>
                  <a:gd name="connsiteX23" fmla="*/ 3521647 w 3665511"/>
                  <a:gd name="connsiteY23" fmla="*/ 2832099 h 2984499"/>
                  <a:gd name="connsiteX24" fmla="*/ 3445447 w 3665511"/>
                  <a:gd name="connsiteY24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369247 w 3665511"/>
                  <a:gd name="connsiteY18" fmla="*/ 1993899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436011 w 3665511"/>
                  <a:gd name="connsiteY18" fmla="*/ 1924890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597847"/>
                  <a:gd name="connsiteY0" fmla="*/ 1917700 h 2984499"/>
                  <a:gd name="connsiteX1" fmla="*/ 549847 w 3597847"/>
                  <a:gd name="connsiteY1" fmla="*/ 1841500 h 2984499"/>
                  <a:gd name="connsiteX2" fmla="*/ 321247 w 3597847"/>
                  <a:gd name="connsiteY2" fmla="*/ 1689100 h 2984499"/>
                  <a:gd name="connsiteX3" fmla="*/ 168847 w 3597847"/>
                  <a:gd name="connsiteY3" fmla="*/ 1536700 h 2984499"/>
                  <a:gd name="connsiteX4" fmla="*/ 92648 w 3597847"/>
                  <a:gd name="connsiteY4" fmla="*/ 1384299 h 2984499"/>
                  <a:gd name="connsiteX5" fmla="*/ 16447 w 3597847"/>
                  <a:gd name="connsiteY5" fmla="*/ 1155700 h 2984499"/>
                  <a:gd name="connsiteX6" fmla="*/ 16447 w 3597847"/>
                  <a:gd name="connsiteY6" fmla="*/ 927100 h 2984499"/>
                  <a:gd name="connsiteX7" fmla="*/ 61418 w 3597847"/>
                  <a:gd name="connsiteY7" fmla="*/ 682260 h 2984499"/>
                  <a:gd name="connsiteX8" fmla="*/ 245047 w 3597847"/>
                  <a:gd name="connsiteY8" fmla="*/ 393700 h 2984499"/>
                  <a:gd name="connsiteX9" fmla="*/ 397448 w 3597847"/>
                  <a:gd name="connsiteY9" fmla="*/ 241299 h 2984499"/>
                  <a:gd name="connsiteX10" fmla="*/ 702248 w 3597847"/>
                  <a:gd name="connsiteY10" fmla="*/ 88899 h 2984499"/>
                  <a:gd name="connsiteX11" fmla="*/ 1235647 w 3597847"/>
                  <a:gd name="connsiteY11" fmla="*/ 12700 h 2984499"/>
                  <a:gd name="connsiteX12" fmla="*/ 1845247 w 3597847"/>
                  <a:gd name="connsiteY12" fmla="*/ 165100 h 2984499"/>
                  <a:gd name="connsiteX13" fmla="*/ 2226247 w 3597847"/>
                  <a:gd name="connsiteY13" fmla="*/ 469900 h 2984499"/>
                  <a:gd name="connsiteX14" fmla="*/ 2471185 w 3597847"/>
                  <a:gd name="connsiteY14" fmla="*/ 1057147 h 2984499"/>
                  <a:gd name="connsiteX15" fmla="*/ 2454847 w 3597847"/>
                  <a:gd name="connsiteY15" fmla="*/ 1612900 h 2984499"/>
                  <a:gd name="connsiteX16" fmla="*/ 2448165 w 3597847"/>
                  <a:gd name="connsiteY16" fmla="*/ 1818799 h 2984499"/>
                  <a:gd name="connsiteX17" fmla="*/ 2876532 w 3597847"/>
                  <a:gd name="connsiteY17" fmla="*/ 1770758 h 2984499"/>
                  <a:gd name="connsiteX18" fmla="*/ 3436011 w 3597847"/>
                  <a:gd name="connsiteY18" fmla="*/ 1924890 h 2984499"/>
                  <a:gd name="connsiteX19" fmla="*/ 3597847 w 3597847"/>
                  <a:gd name="connsiteY19" fmla="*/ 2603499 h 2984499"/>
                  <a:gd name="connsiteX20" fmla="*/ 3521647 w 3597847"/>
                  <a:gd name="connsiteY20" fmla="*/ 2832099 h 2984499"/>
                  <a:gd name="connsiteX21" fmla="*/ 3445447 w 3597847"/>
                  <a:gd name="connsiteY21" fmla="*/ 2984499 h 2984499"/>
                  <a:gd name="connsiteX0" fmla="*/ 778447 w 3698236"/>
                  <a:gd name="connsiteY0" fmla="*/ 1917700 h 2984499"/>
                  <a:gd name="connsiteX1" fmla="*/ 549847 w 3698236"/>
                  <a:gd name="connsiteY1" fmla="*/ 1841500 h 2984499"/>
                  <a:gd name="connsiteX2" fmla="*/ 321247 w 3698236"/>
                  <a:gd name="connsiteY2" fmla="*/ 1689100 h 2984499"/>
                  <a:gd name="connsiteX3" fmla="*/ 168847 w 3698236"/>
                  <a:gd name="connsiteY3" fmla="*/ 1536700 h 2984499"/>
                  <a:gd name="connsiteX4" fmla="*/ 92648 w 3698236"/>
                  <a:gd name="connsiteY4" fmla="*/ 1384299 h 2984499"/>
                  <a:gd name="connsiteX5" fmla="*/ 16447 w 3698236"/>
                  <a:gd name="connsiteY5" fmla="*/ 1155700 h 2984499"/>
                  <a:gd name="connsiteX6" fmla="*/ 16447 w 3698236"/>
                  <a:gd name="connsiteY6" fmla="*/ 927100 h 2984499"/>
                  <a:gd name="connsiteX7" fmla="*/ 61418 w 3698236"/>
                  <a:gd name="connsiteY7" fmla="*/ 682260 h 2984499"/>
                  <a:gd name="connsiteX8" fmla="*/ 245047 w 3698236"/>
                  <a:gd name="connsiteY8" fmla="*/ 393700 h 2984499"/>
                  <a:gd name="connsiteX9" fmla="*/ 397448 w 3698236"/>
                  <a:gd name="connsiteY9" fmla="*/ 241299 h 2984499"/>
                  <a:gd name="connsiteX10" fmla="*/ 702248 w 3698236"/>
                  <a:gd name="connsiteY10" fmla="*/ 88899 h 2984499"/>
                  <a:gd name="connsiteX11" fmla="*/ 1235647 w 3698236"/>
                  <a:gd name="connsiteY11" fmla="*/ 12700 h 2984499"/>
                  <a:gd name="connsiteX12" fmla="*/ 1845247 w 3698236"/>
                  <a:gd name="connsiteY12" fmla="*/ 165100 h 2984499"/>
                  <a:gd name="connsiteX13" fmla="*/ 2226247 w 3698236"/>
                  <a:gd name="connsiteY13" fmla="*/ 469900 h 2984499"/>
                  <a:gd name="connsiteX14" fmla="*/ 2471185 w 3698236"/>
                  <a:gd name="connsiteY14" fmla="*/ 1057147 h 2984499"/>
                  <a:gd name="connsiteX15" fmla="*/ 2454847 w 3698236"/>
                  <a:gd name="connsiteY15" fmla="*/ 1612900 h 2984499"/>
                  <a:gd name="connsiteX16" fmla="*/ 2448165 w 3698236"/>
                  <a:gd name="connsiteY16" fmla="*/ 1818799 h 2984499"/>
                  <a:gd name="connsiteX17" fmla="*/ 2876532 w 3698236"/>
                  <a:gd name="connsiteY17" fmla="*/ 1770758 h 2984499"/>
                  <a:gd name="connsiteX18" fmla="*/ 3436011 w 3698236"/>
                  <a:gd name="connsiteY18" fmla="*/ 1924890 h 2984499"/>
                  <a:gd name="connsiteX19" fmla="*/ 3698236 w 3698236"/>
                  <a:gd name="connsiteY19" fmla="*/ 2329236 h 2984499"/>
                  <a:gd name="connsiteX20" fmla="*/ 3521647 w 3698236"/>
                  <a:gd name="connsiteY20" fmla="*/ 2832099 h 2984499"/>
                  <a:gd name="connsiteX21" fmla="*/ 3445447 w 3698236"/>
                  <a:gd name="connsiteY21" fmla="*/ 2984499 h 2984499"/>
                  <a:gd name="connsiteX0" fmla="*/ 778447 w 3705945"/>
                  <a:gd name="connsiteY0" fmla="*/ 1917700 h 2984499"/>
                  <a:gd name="connsiteX1" fmla="*/ 549847 w 3705945"/>
                  <a:gd name="connsiteY1" fmla="*/ 1841500 h 2984499"/>
                  <a:gd name="connsiteX2" fmla="*/ 321247 w 3705945"/>
                  <a:gd name="connsiteY2" fmla="*/ 1689100 h 2984499"/>
                  <a:gd name="connsiteX3" fmla="*/ 168847 w 3705945"/>
                  <a:gd name="connsiteY3" fmla="*/ 1536700 h 2984499"/>
                  <a:gd name="connsiteX4" fmla="*/ 92648 w 3705945"/>
                  <a:gd name="connsiteY4" fmla="*/ 1384299 h 2984499"/>
                  <a:gd name="connsiteX5" fmla="*/ 16447 w 3705945"/>
                  <a:gd name="connsiteY5" fmla="*/ 1155700 h 2984499"/>
                  <a:gd name="connsiteX6" fmla="*/ 16447 w 3705945"/>
                  <a:gd name="connsiteY6" fmla="*/ 927100 h 2984499"/>
                  <a:gd name="connsiteX7" fmla="*/ 61418 w 3705945"/>
                  <a:gd name="connsiteY7" fmla="*/ 682260 h 2984499"/>
                  <a:gd name="connsiteX8" fmla="*/ 245047 w 3705945"/>
                  <a:gd name="connsiteY8" fmla="*/ 393700 h 2984499"/>
                  <a:gd name="connsiteX9" fmla="*/ 397448 w 3705945"/>
                  <a:gd name="connsiteY9" fmla="*/ 241299 h 2984499"/>
                  <a:gd name="connsiteX10" fmla="*/ 702248 w 3705945"/>
                  <a:gd name="connsiteY10" fmla="*/ 88899 h 2984499"/>
                  <a:gd name="connsiteX11" fmla="*/ 1235647 w 3705945"/>
                  <a:gd name="connsiteY11" fmla="*/ 12700 h 2984499"/>
                  <a:gd name="connsiteX12" fmla="*/ 1845247 w 3705945"/>
                  <a:gd name="connsiteY12" fmla="*/ 165100 h 2984499"/>
                  <a:gd name="connsiteX13" fmla="*/ 2226247 w 3705945"/>
                  <a:gd name="connsiteY13" fmla="*/ 469900 h 2984499"/>
                  <a:gd name="connsiteX14" fmla="*/ 2471185 w 3705945"/>
                  <a:gd name="connsiteY14" fmla="*/ 1057147 h 2984499"/>
                  <a:gd name="connsiteX15" fmla="*/ 2454847 w 3705945"/>
                  <a:gd name="connsiteY15" fmla="*/ 1612900 h 2984499"/>
                  <a:gd name="connsiteX16" fmla="*/ 2448165 w 3705945"/>
                  <a:gd name="connsiteY16" fmla="*/ 1818799 h 2984499"/>
                  <a:gd name="connsiteX17" fmla="*/ 2876532 w 3705945"/>
                  <a:gd name="connsiteY17" fmla="*/ 1770758 h 2984499"/>
                  <a:gd name="connsiteX18" fmla="*/ 3436011 w 3705945"/>
                  <a:gd name="connsiteY18" fmla="*/ 1924890 h 2984499"/>
                  <a:gd name="connsiteX19" fmla="*/ 3698236 w 3705945"/>
                  <a:gd name="connsiteY19" fmla="*/ 2329236 h 2984499"/>
                  <a:gd name="connsiteX20" fmla="*/ 3674716 w 3705945"/>
                  <a:gd name="connsiteY20" fmla="*/ 2602971 h 2984499"/>
                  <a:gd name="connsiteX21" fmla="*/ 3445447 w 3705945"/>
                  <a:gd name="connsiteY21" fmla="*/ 2984499 h 2984499"/>
                  <a:gd name="connsiteX0" fmla="*/ 778447 w 3705945"/>
                  <a:gd name="connsiteY0" fmla="*/ 1917700 h 3055358"/>
                  <a:gd name="connsiteX1" fmla="*/ 549847 w 3705945"/>
                  <a:gd name="connsiteY1" fmla="*/ 1841500 h 3055358"/>
                  <a:gd name="connsiteX2" fmla="*/ 321247 w 3705945"/>
                  <a:gd name="connsiteY2" fmla="*/ 1689100 h 3055358"/>
                  <a:gd name="connsiteX3" fmla="*/ 168847 w 3705945"/>
                  <a:gd name="connsiteY3" fmla="*/ 1536700 h 3055358"/>
                  <a:gd name="connsiteX4" fmla="*/ 92648 w 3705945"/>
                  <a:gd name="connsiteY4" fmla="*/ 1384299 h 3055358"/>
                  <a:gd name="connsiteX5" fmla="*/ 16447 w 3705945"/>
                  <a:gd name="connsiteY5" fmla="*/ 1155700 h 3055358"/>
                  <a:gd name="connsiteX6" fmla="*/ 16447 w 3705945"/>
                  <a:gd name="connsiteY6" fmla="*/ 927100 h 3055358"/>
                  <a:gd name="connsiteX7" fmla="*/ 61418 w 3705945"/>
                  <a:gd name="connsiteY7" fmla="*/ 682260 h 3055358"/>
                  <a:gd name="connsiteX8" fmla="*/ 245047 w 3705945"/>
                  <a:gd name="connsiteY8" fmla="*/ 393700 h 3055358"/>
                  <a:gd name="connsiteX9" fmla="*/ 397448 w 3705945"/>
                  <a:gd name="connsiteY9" fmla="*/ 241299 h 3055358"/>
                  <a:gd name="connsiteX10" fmla="*/ 702248 w 3705945"/>
                  <a:gd name="connsiteY10" fmla="*/ 88899 h 3055358"/>
                  <a:gd name="connsiteX11" fmla="*/ 1235647 w 3705945"/>
                  <a:gd name="connsiteY11" fmla="*/ 12700 h 3055358"/>
                  <a:gd name="connsiteX12" fmla="*/ 1845247 w 3705945"/>
                  <a:gd name="connsiteY12" fmla="*/ 165100 h 3055358"/>
                  <a:gd name="connsiteX13" fmla="*/ 2226247 w 3705945"/>
                  <a:gd name="connsiteY13" fmla="*/ 469900 h 3055358"/>
                  <a:gd name="connsiteX14" fmla="*/ 2471185 w 3705945"/>
                  <a:gd name="connsiteY14" fmla="*/ 1057147 h 3055358"/>
                  <a:gd name="connsiteX15" fmla="*/ 2454847 w 3705945"/>
                  <a:gd name="connsiteY15" fmla="*/ 1612900 h 3055358"/>
                  <a:gd name="connsiteX16" fmla="*/ 2448165 w 3705945"/>
                  <a:gd name="connsiteY16" fmla="*/ 1818799 h 3055358"/>
                  <a:gd name="connsiteX17" fmla="*/ 2876532 w 3705945"/>
                  <a:gd name="connsiteY17" fmla="*/ 1770758 h 3055358"/>
                  <a:gd name="connsiteX18" fmla="*/ 3436011 w 3705945"/>
                  <a:gd name="connsiteY18" fmla="*/ 1924890 h 3055358"/>
                  <a:gd name="connsiteX19" fmla="*/ 3698236 w 3705945"/>
                  <a:gd name="connsiteY19" fmla="*/ 2329236 h 3055358"/>
                  <a:gd name="connsiteX20" fmla="*/ 3674716 w 3705945"/>
                  <a:gd name="connsiteY20" fmla="*/ 2602971 h 3055358"/>
                  <a:gd name="connsiteX21" fmla="*/ 3508574 w 3705945"/>
                  <a:gd name="connsiteY21" fmla="*/ 3055358 h 3055358"/>
                  <a:gd name="connsiteX0" fmla="*/ 778447 w 3717955"/>
                  <a:gd name="connsiteY0" fmla="*/ 1917700 h 3055358"/>
                  <a:gd name="connsiteX1" fmla="*/ 549847 w 3717955"/>
                  <a:gd name="connsiteY1" fmla="*/ 1841500 h 3055358"/>
                  <a:gd name="connsiteX2" fmla="*/ 321247 w 3717955"/>
                  <a:gd name="connsiteY2" fmla="*/ 1689100 h 3055358"/>
                  <a:gd name="connsiteX3" fmla="*/ 168847 w 3717955"/>
                  <a:gd name="connsiteY3" fmla="*/ 1536700 h 3055358"/>
                  <a:gd name="connsiteX4" fmla="*/ 92648 w 3717955"/>
                  <a:gd name="connsiteY4" fmla="*/ 1384299 h 3055358"/>
                  <a:gd name="connsiteX5" fmla="*/ 16447 w 3717955"/>
                  <a:gd name="connsiteY5" fmla="*/ 1155700 h 3055358"/>
                  <a:gd name="connsiteX6" fmla="*/ 16447 w 3717955"/>
                  <a:gd name="connsiteY6" fmla="*/ 927100 h 3055358"/>
                  <a:gd name="connsiteX7" fmla="*/ 61418 w 3717955"/>
                  <a:gd name="connsiteY7" fmla="*/ 682260 h 3055358"/>
                  <a:gd name="connsiteX8" fmla="*/ 245047 w 3717955"/>
                  <a:gd name="connsiteY8" fmla="*/ 393700 h 3055358"/>
                  <a:gd name="connsiteX9" fmla="*/ 397448 w 3717955"/>
                  <a:gd name="connsiteY9" fmla="*/ 241299 h 3055358"/>
                  <a:gd name="connsiteX10" fmla="*/ 702248 w 3717955"/>
                  <a:gd name="connsiteY10" fmla="*/ 88899 h 3055358"/>
                  <a:gd name="connsiteX11" fmla="*/ 1235647 w 3717955"/>
                  <a:gd name="connsiteY11" fmla="*/ 12700 h 3055358"/>
                  <a:gd name="connsiteX12" fmla="*/ 1845247 w 3717955"/>
                  <a:gd name="connsiteY12" fmla="*/ 165100 h 3055358"/>
                  <a:gd name="connsiteX13" fmla="*/ 2226247 w 3717955"/>
                  <a:gd name="connsiteY13" fmla="*/ 469900 h 3055358"/>
                  <a:gd name="connsiteX14" fmla="*/ 2471185 w 3717955"/>
                  <a:gd name="connsiteY14" fmla="*/ 1057147 h 3055358"/>
                  <a:gd name="connsiteX15" fmla="*/ 2454847 w 3717955"/>
                  <a:gd name="connsiteY15" fmla="*/ 1612900 h 3055358"/>
                  <a:gd name="connsiteX16" fmla="*/ 2448165 w 3717955"/>
                  <a:gd name="connsiteY16" fmla="*/ 1818799 h 3055358"/>
                  <a:gd name="connsiteX17" fmla="*/ 2876532 w 3717955"/>
                  <a:gd name="connsiteY17" fmla="*/ 1770758 h 3055358"/>
                  <a:gd name="connsiteX18" fmla="*/ 3436011 w 3717955"/>
                  <a:gd name="connsiteY18" fmla="*/ 1924890 h 3055358"/>
                  <a:gd name="connsiteX19" fmla="*/ 3698236 w 3717955"/>
                  <a:gd name="connsiteY19" fmla="*/ 2329236 h 3055358"/>
                  <a:gd name="connsiteX20" fmla="*/ 3686726 w 3717955"/>
                  <a:gd name="connsiteY20" fmla="*/ 2710063 h 3055358"/>
                  <a:gd name="connsiteX21" fmla="*/ 3508574 w 3717955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7513 w 3707241"/>
                  <a:gd name="connsiteY17" fmla="*/ 1647391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702248 w 3707241"/>
                  <a:gd name="connsiteY9" fmla="*/ 88899 h 3055358"/>
                  <a:gd name="connsiteX10" fmla="*/ 1235647 w 3707241"/>
                  <a:gd name="connsiteY10" fmla="*/ 12700 h 3055358"/>
                  <a:gd name="connsiteX11" fmla="*/ 1845247 w 3707241"/>
                  <a:gd name="connsiteY11" fmla="*/ 165100 h 3055358"/>
                  <a:gd name="connsiteX12" fmla="*/ 2226247 w 3707241"/>
                  <a:gd name="connsiteY12" fmla="*/ 469900 h 3055358"/>
                  <a:gd name="connsiteX13" fmla="*/ 2471185 w 3707241"/>
                  <a:gd name="connsiteY13" fmla="*/ 1057147 h 3055358"/>
                  <a:gd name="connsiteX14" fmla="*/ 2448165 w 3707241"/>
                  <a:gd name="connsiteY14" fmla="*/ 1818799 h 3055358"/>
                  <a:gd name="connsiteX15" fmla="*/ 2877513 w 3707241"/>
                  <a:gd name="connsiteY15" fmla="*/ 1647391 h 3055358"/>
                  <a:gd name="connsiteX16" fmla="*/ 3329900 w 3707241"/>
                  <a:gd name="connsiteY16" fmla="*/ 1813534 h 3055358"/>
                  <a:gd name="connsiteX17" fmla="*/ 3698236 w 3707241"/>
                  <a:gd name="connsiteY17" fmla="*/ 2329236 h 3055358"/>
                  <a:gd name="connsiteX18" fmla="*/ 3686726 w 3707241"/>
                  <a:gd name="connsiteY18" fmla="*/ 2710063 h 3055358"/>
                  <a:gd name="connsiteX19" fmla="*/ 3508574 w 3707241"/>
                  <a:gd name="connsiteY19" fmla="*/ 3055358 h 3055358"/>
                  <a:gd name="connsiteX0" fmla="*/ 778447 w 3707241"/>
                  <a:gd name="connsiteY0" fmla="*/ 1985723 h 3123381"/>
                  <a:gd name="connsiteX1" fmla="*/ 549847 w 3707241"/>
                  <a:gd name="connsiteY1" fmla="*/ 1909523 h 3123381"/>
                  <a:gd name="connsiteX2" fmla="*/ 321247 w 3707241"/>
                  <a:gd name="connsiteY2" fmla="*/ 1757123 h 3123381"/>
                  <a:gd name="connsiteX3" fmla="*/ 168847 w 3707241"/>
                  <a:gd name="connsiteY3" fmla="*/ 1604723 h 3123381"/>
                  <a:gd name="connsiteX4" fmla="*/ 92648 w 3707241"/>
                  <a:gd name="connsiteY4" fmla="*/ 1452322 h 3123381"/>
                  <a:gd name="connsiteX5" fmla="*/ 16447 w 3707241"/>
                  <a:gd name="connsiteY5" fmla="*/ 1223723 h 3123381"/>
                  <a:gd name="connsiteX6" fmla="*/ 16447 w 3707241"/>
                  <a:gd name="connsiteY6" fmla="*/ 995123 h 3123381"/>
                  <a:gd name="connsiteX7" fmla="*/ 61418 w 3707241"/>
                  <a:gd name="connsiteY7" fmla="*/ 750283 h 3123381"/>
                  <a:gd name="connsiteX8" fmla="*/ 245047 w 3707241"/>
                  <a:gd name="connsiteY8" fmla="*/ 461723 h 3123381"/>
                  <a:gd name="connsiteX9" fmla="*/ 686136 w 3707241"/>
                  <a:gd name="connsiteY9" fmla="*/ 63500 h 3123381"/>
                  <a:gd name="connsiteX10" fmla="*/ 1235647 w 3707241"/>
                  <a:gd name="connsiteY10" fmla="*/ 80723 h 3123381"/>
                  <a:gd name="connsiteX11" fmla="*/ 1845247 w 3707241"/>
                  <a:gd name="connsiteY11" fmla="*/ 233123 h 3123381"/>
                  <a:gd name="connsiteX12" fmla="*/ 2226247 w 3707241"/>
                  <a:gd name="connsiteY12" fmla="*/ 537923 h 3123381"/>
                  <a:gd name="connsiteX13" fmla="*/ 2471185 w 3707241"/>
                  <a:gd name="connsiteY13" fmla="*/ 1125170 h 3123381"/>
                  <a:gd name="connsiteX14" fmla="*/ 2448165 w 3707241"/>
                  <a:gd name="connsiteY14" fmla="*/ 1886822 h 3123381"/>
                  <a:gd name="connsiteX15" fmla="*/ 2877513 w 3707241"/>
                  <a:gd name="connsiteY15" fmla="*/ 1715414 h 3123381"/>
                  <a:gd name="connsiteX16" fmla="*/ 3329900 w 3707241"/>
                  <a:gd name="connsiteY16" fmla="*/ 1881557 h 3123381"/>
                  <a:gd name="connsiteX17" fmla="*/ 3698236 w 3707241"/>
                  <a:gd name="connsiteY17" fmla="*/ 2397259 h 3123381"/>
                  <a:gd name="connsiteX18" fmla="*/ 3686726 w 3707241"/>
                  <a:gd name="connsiteY18" fmla="*/ 2778086 h 3123381"/>
                  <a:gd name="connsiteX19" fmla="*/ 3508574 w 3707241"/>
                  <a:gd name="connsiteY19" fmla="*/ 3123381 h 3123381"/>
                  <a:gd name="connsiteX0" fmla="*/ 778447 w 3707241"/>
                  <a:gd name="connsiteY0" fmla="*/ 1990830 h 3128488"/>
                  <a:gd name="connsiteX1" fmla="*/ 549847 w 3707241"/>
                  <a:gd name="connsiteY1" fmla="*/ 1914630 h 3128488"/>
                  <a:gd name="connsiteX2" fmla="*/ 321247 w 3707241"/>
                  <a:gd name="connsiteY2" fmla="*/ 1762230 h 3128488"/>
                  <a:gd name="connsiteX3" fmla="*/ 168847 w 3707241"/>
                  <a:gd name="connsiteY3" fmla="*/ 1609830 h 3128488"/>
                  <a:gd name="connsiteX4" fmla="*/ 92648 w 3707241"/>
                  <a:gd name="connsiteY4" fmla="*/ 1457429 h 3128488"/>
                  <a:gd name="connsiteX5" fmla="*/ 16447 w 3707241"/>
                  <a:gd name="connsiteY5" fmla="*/ 1228830 h 3128488"/>
                  <a:gd name="connsiteX6" fmla="*/ 16447 w 3707241"/>
                  <a:gd name="connsiteY6" fmla="*/ 1000230 h 3128488"/>
                  <a:gd name="connsiteX7" fmla="*/ 61418 w 3707241"/>
                  <a:gd name="connsiteY7" fmla="*/ 755390 h 3128488"/>
                  <a:gd name="connsiteX8" fmla="*/ 246260 w 3707241"/>
                  <a:gd name="connsiteY8" fmla="*/ 497475 h 3128488"/>
                  <a:gd name="connsiteX9" fmla="*/ 686136 w 3707241"/>
                  <a:gd name="connsiteY9" fmla="*/ 68607 h 3128488"/>
                  <a:gd name="connsiteX10" fmla="*/ 1235647 w 3707241"/>
                  <a:gd name="connsiteY10" fmla="*/ 85830 h 3128488"/>
                  <a:gd name="connsiteX11" fmla="*/ 1845247 w 3707241"/>
                  <a:gd name="connsiteY11" fmla="*/ 238230 h 3128488"/>
                  <a:gd name="connsiteX12" fmla="*/ 2226247 w 3707241"/>
                  <a:gd name="connsiteY12" fmla="*/ 543030 h 3128488"/>
                  <a:gd name="connsiteX13" fmla="*/ 2471185 w 3707241"/>
                  <a:gd name="connsiteY13" fmla="*/ 1130277 h 3128488"/>
                  <a:gd name="connsiteX14" fmla="*/ 2448165 w 3707241"/>
                  <a:gd name="connsiteY14" fmla="*/ 1891929 h 3128488"/>
                  <a:gd name="connsiteX15" fmla="*/ 2877513 w 3707241"/>
                  <a:gd name="connsiteY15" fmla="*/ 1720521 h 3128488"/>
                  <a:gd name="connsiteX16" fmla="*/ 3329900 w 3707241"/>
                  <a:gd name="connsiteY16" fmla="*/ 1886664 h 3128488"/>
                  <a:gd name="connsiteX17" fmla="*/ 3698236 w 3707241"/>
                  <a:gd name="connsiteY17" fmla="*/ 2402366 h 3128488"/>
                  <a:gd name="connsiteX18" fmla="*/ 3686726 w 3707241"/>
                  <a:gd name="connsiteY18" fmla="*/ 2783193 h 3128488"/>
                  <a:gd name="connsiteX19" fmla="*/ 3508574 w 3707241"/>
                  <a:gd name="connsiteY19" fmla="*/ 3128488 h 3128488"/>
                  <a:gd name="connsiteX0" fmla="*/ 778447 w 3707241"/>
                  <a:gd name="connsiteY0" fmla="*/ 2070095 h 3207753"/>
                  <a:gd name="connsiteX1" fmla="*/ 549847 w 3707241"/>
                  <a:gd name="connsiteY1" fmla="*/ 1993895 h 3207753"/>
                  <a:gd name="connsiteX2" fmla="*/ 321247 w 3707241"/>
                  <a:gd name="connsiteY2" fmla="*/ 1841495 h 3207753"/>
                  <a:gd name="connsiteX3" fmla="*/ 168847 w 3707241"/>
                  <a:gd name="connsiteY3" fmla="*/ 1689095 h 3207753"/>
                  <a:gd name="connsiteX4" fmla="*/ 92648 w 3707241"/>
                  <a:gd name="connsiteY4" fmla="*/ 1536694 h 3207753"/>
                  <a:gd name="connsiteX5" fmla="*/ 16447 w 3707241"/>
                  <a:gd name="connsiteY5" fmla="*/ 1308095 h 3207753"/>
                  <a:gd name="connsiteX6" fmla="*/ 16447 w 3707241"/>
                  <a:gd name="connsiteY6" fmla="*/ 1079495 h 3207753"/>
                  <a:gd name="connsiteX7" fmla="*/ 61418 w 3707241"/>
                  <a:gd name="connsiteY7" fmla="*/ 834655 h 3207753"/>
                  <a:gd name="connsiteX8" fmla="*/ 246260 w 3707241"/>
                  <a:gd name="connsiteY8" fmla="*/ 576740 h 3207753"/>
                  <a:gd name="connsiteX9" fmla="*/ 686136 w 3707241"/>
                  <a:gd name="connsiteY9" fmla="*/ 147872 h 3207753"/>
                  <a:gd name="connsiteX10" fmla="*/ 1269135 w 3707241"/>
                  <a:gd name="connsiteY10" fmla="*/ 28270 h 3207753"/>
                  <a:gd name="connsiteX11" fmla="*/ 1845247 w 3707241"/>
                  <a:gd name="connsiteY11" fmla="*/ 317495 h 3207753"/>
                  <a:gd name="connsiteX12" fmla="*/ 2226247 w 3707241"/>
                  <a:gd name="connsiteY12" fmla="*/ 622295 h 3207753"/>
                  <a:gd name="connsiteX13" fmla="*/ 2471185 w 3707241"/>
                  <a:gd name="connsiteY13" fmla="*/ 1209542 h 3207753"/>
                  <a:gd name="connsiteX14" fmla="*/ 2448165 w 3707241"/>
                  <a:gd name="connsiteY14" fmla="*/ 1971194 h 3207753"/>
                  <a:gd name="connsiteX15" fmla="*/ 2877513 w 3707241"/>
                  <a:gd name="connsiteY15" fmla="*/ 1799786 h 3207753"/>
                  <a:gd name="connsiteX16" fmla="*/ 3329900 w 3707241"/>
                  <a:gd name="connsiteY16" fmla="*/ 1965929 h 3207753"/>
                  <a:gd name="connsiteX17" fmla="*/ 3698236 w 3707241"/>
                  <a:gd name="connsiteY17" fmla="*/ 2481631 h 3207753"/>
                  <a:gd name="connsiteX18" fmla="*/ 3686726 w 3707241"/>
                  <a:gd name="connsiteY18" fmla="*/ 2862458 h 3207753"/>
                  <a:gd name="connsiteX19" fmla="*/ 3508574 w 3707241"/>
                  <a:gd name="connsiteY19" fmla="*/ 3207753 h 3207753"/>
                  <a:gd name="connsiteX0" fmla="*/ 778447 w 3707241"/>
                  <a:gd name="connsiteY0" fmla="*/ 2062172 h 3199830"/>
                  <a:gd name="connsiteX1" fmla="*/ 549847 w 3707241"/>
                  <a:gd name="connsiteY1" fmla="*/ 1985972 h 3199830"/>
                  <a:gd name="connsiteX2" fmla="*/ 321247 w 3707241"/>
                  <a:gd name="connsiteY2" fmla="*/ 1833572 h 3199830"/>
                  <a:gd name="connsiteX3" fmla="*/ 168847 w 3707241"/>
                  <a:gd name="connsiteY3" fmla="*/ 1681172 h 3199830"/>
                  <a:gd name="connsiteX4" fmla="*/ 92648 w 3707241"/>
                  <a:gd name="connsiteY4" fmla="*/ 1528771 h 3199830"/>
                  <a:gd name="connsiteX5" fmla="*/ 16447 w 3707241"/>
                  <a:gd name="connsiteY5" fmla="*/ 1300172 h 3199830"/>
                  <a:gd name="connsiteX6" fmla="*/ 16447 w 3707241"/>
                  <a:gd name="connsiteY6" fmla="*/ 1071572 h 3199830"/>
                  <a:gd name="connsiteX7" fmla="*/ 61418 w 3707241"/>
                  <a:gd name="connsiteY7" fmla="*/ 826732 h 3199830"/>
                  <a:gd name="connsiteX8" fmla="*/ 246260 w 3707241"/>
                  <a:gd name="connsiteY8" fmla="*/ 568817 h 3199830"/>
                  <a:gd name="connsiteX9" fmla="*/ 745687 w 3707241"/>
                  <a:gd name="connsiteY9" fmla="*/ 187490 h 3199830"/>
                  <a:gd name="connsiteX10" fmla="*/ 1269135 w 3707241"/>
                  <a:gd name="connsiteY10" fmla="*/ 20347 h 3199830"/>
                  <a:gd name="connsiteX11" fmla="*/ 1845247 w 3707241"/>
                  <a:gd name="connsiteY11" fmla="*/ 309572 h 3199830"/>
                  <a:gd name="connsiteX12" fmla="*/ 2226247 w 3707241"/>
                  <a:gd name="connsiteY12" fmla="*/ 614372 h 3199830"/>
                  <a:gd name="connsiteX13" fmla="*/ 2471185 w 3707241"/>
                  <a:gd name="connsiteY13" fmla="*/ 1201619 h 3199830"/>
                  <a:gd name="connsiteX14" fmla="*/ 2448165 w 3707241"/>
                  <a:gd name="connsiteY14" fmla="*/ 1963271 h 3199830"/>
                  <a:gd name="connsiteX15" fmla="*/ 2877513 w 3707241"/>
                  <a:gd name="connsiteY15" fmla="*/ 1791863 h 3199830"/>
                  <a:gd name="connsiteX16" fmla="*/ 3329900 w 3707241"/>
                  <a:gd name="connsiteY16" fmla="*/ 1958006 h 3199830"/>
                  <a:gd name="connsiteX17" fmla="*/ 3698236 w 3707241"/>
                  <a:gd name="connsiteY17" fmla="*/ 2473708 h 3199830"/>
                  <a:gd name="connsiteX18" fmla="*/ 3686726 w 3707241"/>
                  <a:gd name="connsiteY18" fmla="*/ 2854535 h 3199830"/>
                  <a:gd name="connsiteX19" fmla="*/ 3508574 w 3707241"/>
                  <a:gd name="connsiteY19" fmla="*/ 3199830 h 3199830"/>
                  <a:gd name="connsiteX0" fmla="*/ 778447 w 3707241"/>
                  <a:gd name="connsiteY0" fmla="*/ 1955081 h 3092739"/>
                  <a:gd name="connsiteX1" fmla="*/ 549847 w 3707241"/>
                  <a:gd name="connsiteY1" fmla="*/ 1878881 h 3092739"/>
                  <a:gd name="connsiteX2" fmla="*/ 321247 w 3707241"/>
                  <a:gd name="connsiteY2" fmla="*/ 1726481 h 3092739"/>
                  <a:gd name="connsiteX3" fmla="*/ 168847 w 3707241"/>
                  <a:gd name="connsiteY3" fmla="*/ 1574081 h 3092739"/>
                  <a:gd name="connsiteX4" fmla="*/ 92648 w 3707241"/>
                  <a:gd name="connsiteY4" fmla="*/ 1421680 h 3092739"/>
                  <a:gd name="connsiteX5" fmla="*/ 16447 w 3707241"/>
                  <a:gd name="connsiteY5" fmla="*/ 1193081 h 3092739"/>
                  <a:gd name="connsiteX6" fmla="*/ 16447 w 3707241"/>
                  <a:gd name="connsiteY6" fmla="*/ 964481 h 3092739"/>
                  <a:gd name="connsiteX7" fmla="*/ 61418 w 3707241"/>
                  <a:gd name="connsiteY7" fmla="*/ 719641 h 3092739"/>
                  <a:gd name="connsiteX8" fmla="*/ 246260 w 3707241"/>
                  <a:gd name="connsiteY8" fmla="*/ 461726 h 3092739"/>
                  <a:gd name="connsiteX9" fmla="*/ 745687 w 3707241"/>
                  <a:gd name="connsiteY9" fmla="*/ 80399 h 3092739"/>
                  <a:gd name="connsiteX10" fmla="*/ 1281145 w 3707241"/>
                  <a:gd name="connsiteY10" fmla="*/ 20347 h 3092739"/>
                  <a:gd name="connsiteX11" fmla="*/ 1845247 w 3707241"/>
                  <a:gd name="connsiteY11" fmla="*/ 202481 h 3092739"/>
                  <a:gd name="connsiteX12" fmla="*/ 2226247 w 3707241"/>
                  <a:gd name="connsiteY12" fmla="*/ 507281 h 3092739"/>
                  <a:gd name="connsiteX13" fmla="*/ 2471185 w 3707241"/>
                  <a:gd name="connsiteY13" fmla="*/ 1094528 h 3092739"/>
                  <a:gd name="connsiteX14" fmla="*/ 2448165 w 3707241"/>
                  <a:gd name="connsiteY14" fmla="*/ 1856180 h 3092739"/>
                  <a:gd name="connsiteX15" fmla="*/ 2877513 w 3707241"/>
                  <a:gd name="connsiteY15" fmla="*/ 1684772 h 3092739"/>
                  <a:gd name="connsiteX16" fmla="*/ 3329900 w 3707241"/>
                  <a:gd name="connsiteY16" fmla="*/ 1850915 h 3092739"/>
                  <a:gd name="connsiteX17" fmla="*/ 3698236 w 3707241"/>
                  <a:gd name="connsiteY17" fmla="*/ 2366617 h 3092739"/>
                  <a:gd name="connsiteX18" fmla="*/ 3686726 w 3707241"/>
                  <a:gd name="connsiteY18" fmla="*/ 2747444 h 3092739"/>
                  <a:gd name="connsiteX19" fmla="*/ 3508574 w 3707241"/>
                  <a:gd name="connsiteY19" fmla="*/ 3092739 h 3092739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226247 w 3707241"/>
                  <a:gd name="connsiteY12" fmla="*/ 530388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508552 w 3707241"/>
                  <a:gd name="connsiteY16" fmla="*/ 2016643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70777"/>
                  <a:gd name="connsiteY0" fmla="*/ 1978188 h 3115846"/>
                  <a:gd name="connsiteX1" fmla="*/ 549847 w 3770777"/>
                  <a:gd name="connsiteY1" fmla="*/ 1901988 h 3115846"/>
                  <a:gd name="connsiteX2" fmla="*/ 321247 w 3770777"/>
                  <a:gd name="connsiteY2" fmla="*/ 1749588 h 3115846"/>
                  <a:gd name="connsiteX3" fmla="*/ 168847 w 3770777"/>
                  <a:gd name="connsiteY3" fmla="*/ 1597188 h 3115846"/>
                  <a:gd name="connsiteX4" fmla="*/ 92648 w 3770777"/>
                  <a:gd name="connsiteY4" fmla="*/ 1444787 h 3115846"/>
                  <a:gd name="connsiteX5" fmla="*/ 16447 w 3770777"/>
                  <a:gd name="connsiteY5" fmla="*/ 1216188 h 3115846"/>
                  <a:gd name="connsiteX6" fmla="*/ 16447 w 3770777"/>
                  <a:gd name="connsiteY6" fmla="*/ 987588 h 3115846"/>
                  <a:gd name="connsiteX7" fmla="*/ 61418 w 3770777"/>
                  <a:gd name="connsiteY7" fmla="*/ 742748 h 3115846"/>
                  <a:gd name="connsiteX8" fmla="*/ 246260 w 3770777"/>
                  <a:gd name="connsiteY8" fmla="*/ 484833 h 3115846"/>
                  <a:gd name="connsiteX9" fmla="*/ 745687 w 3770777"/>
                  <a:gd name="connsiteY9" fmla="*/ 103506 h 3115846"/>
                  <a:gd name="connsiteX10" fmla="*/ 1281145 w 3770777"/>
                  <a:gd name="connsiteY10" fmla="*/ 43454 h 3115846"/>
                  <a:gd name="connsiteX11" fmla="*/ 1805094 w 3770777"/>
                  <a:gd name="connsiteY11" fmla="*/ 364229 h 3115846"/>
                  <a:gd name="connsiteX12" fmla="*/ 2114859 w 3770777"/>
                  <a:gd name="connsiteY12" fmla="*/ 709024 h 3115846"/>
                  <a:gd name="connsiteX13" fmla="*/ 2329543 w 3770777"/>
                  <a:gd name="connsiteY13" fmla="*/ 1172921 h 3115846"/>
                  <a:gd name="connsiteX14" fmla="*/ 2448165 w 3770777"/>
                  <a:gd name="connsiteY14" fmla="*/ 1879287 h 3115846"/>
                  <a:gd name="connsiteX15" fmla="*/ 2996614 w 3770777"/>
                  <a:gd name="connsiteY15" fmla="*/ 1802960 h 3115846"/>
                  <a:gd name="connsiteX16" fmla="*/ 3508552 w 3770777"/>
                  <a:gd name="connsiteY16" fmla="*/ 2016643 h 3115846"/>
                  <a:gd name="connsiteX17" fmla="*/ 3770777 w 3770777"/>
                  <a:gd name="connsiteY17" fmla="*/ 2420989 h 3115846"/>
                  <a:gd name="connsiteX18" fmla="*/ 3686726 w 3770777"/>
                  <a:gd name="connsiteY18" fmla="*/ 2770551 h 3115846"/>
                  <a:gd name="connsiteX19" fmla="*/ 3508574 w 3770777"/>
                  <a:gd name="connsiteY19" fmla="*/ 3115846 h 3115846"/>
                  <a:gd name="connsiteX0" fmla="*/ 778447 w 3774323"/>
                  <a:gd name="connsiteY0" fmla="*/ 1978188 h 3115846"/>
                  <a:gd name="connsiteX1" fmla="*/ 549847 w 3774323"/>
                  <a:gd name="connsiteY1" fmla="*/ 1901988 h 3115846"/>
                  <a:gd name="connsiteX2" fmla="*/ 321247 w 3774323"/>
                  <a:gd name="connsiteY2" fmla="*/ 1749588 h 3115846"/>
                  <a:gd name="connsiteX3" fmla="*/ 168847 w 3774323"/>
                  <a:gd name="connsiteY3" fmla="*/ 1597188 h 3115846"/>
                  <a:gd name="connsiteX4" fmla="*/ 92648 w 3774323"/>
                  <a:gd name="connsiteY4" fmla="*/ 1444787 h 3115846"/>
                  <a:gd name="connsiteX5" fmla="*/ 16447 w 3774323"/>
                  <a:gd name="connsiteY5" fmla="*/ 1216188 h 3115846"/>
                  <a:gd name="connsiteX6" fmla="*/ 16447 w 3774323"/>
                  <a:gd name="connsiteY6" fmla="*/ 987588 h 3115846"/>
                  <a:gd name="connsiteX7" fmla="*/ 61418 w 3774323"/>
                  <a:gd name="connsiteY7" fmla="*/ 742748 h 3115846"/>
                  <a:gd name="connsiteX8" fmla="*/ 246260 w 3774323"/>
                  <a:gd name="connsiteY8" fmla="*/ 484833 h 3115846"/>
                  <a:gd name="connsiteX9" fmla="*/ 745687 w 3774323"/>
                  <a:gd name="connsiteY9" fmla="*/ 103506 h 3115846"/>
                  <a:gd name="connsiteX10" fmla="*/ 1281145 w 3774323"/>
                  <a:gd name="connsiteY10" fmla="*/ 43454 h 3115846"/>
                  <a:gd name="connsiteX11" fmla="*/ 1805094 w 3774323"/>
                  <a:gd name="connsiteY11" fmla="*/ 364229 h 3115846"/>
                  <a:gd name="connsiteX12" fmla="*/ 2114859 w 3774323"/>
                  <a:gd name="connsiteY12" fmla="*/ 709024 h 3115846"/>
                  <a:gd name="connsiteX13" fmla="*/ 2329543 w 3774323"/>
                  <a:gd name="connsiteY13" fmla="*/ 1172921 h 3115846"/>
                  <a:gd name="connsiteX14" fmla="*/ 2448165 w 3774323"/>
                  <a:gd name="connsiteY14" fmla="*/ 1879287 h 3115846"/>
                  <a:gd name="connsiteX15" fmla="*/ 2996614 w 3774323"/>
                  <a:gd name="connsiteY15" fmla="*/ 1802960 h 3115846"/>
                  <a:gd name="connsiteX16" fmla="*/ 3508552 w 3774323"/>
                  <a:gd name="connsiteY16" fmla="*/ 2016643 h 3115846"/>
                  <a:gd name="connsiteX17" fmla="*/ 3770777 w 3774323"/>
                  <a:gd name="connsiteY17" fmla="*/ 2420989 h 3115846"/>
                  <a:gd name="connsiteX18" fmla="*/ 3686726 w 3774323"/>
                  <a:gd name="connsiteY18" fmla="*/ 2770551 h 3115846"/>
                  <a:gd name="connsiteX19" fmla="*/ 3508574 w 3774323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052030"/>
                  <a:gd name="connsiteX1" fmla="*/ 549847 w 3803266"/>
                  <a:gd name="connsiteY1" fmla="*/ 1901988 h 3052030"/>
                  <a:gd name="connsiteX2" fmla="*/ 321247 w 3803266"/>
                  <a:gd name="connsiteY2" fmla="*/ 1749588 h 3052030"/>
                  <a:gd name="connsiteX3" fmla="*/ 168847 w 3803266"/>
                  <a:gd name="connsiteY3" fmla="*/ 1597188 h 3052030"/>
                  <a:gd name="connsiteX4" fmla="*/ 92648 w 3803266"/>
                  <a:gd name="connsiteY4" fmla="*/ 1444787 h 3052030"/>
                  <a:gd name="connsiteX5" fmla="*/ 16447 w 3803266"/>
                  <a:gd name="connsiteY5" fmla="*/ 1216188 h 3052030"/>
                  <a:gd name="connsiteX6" fmla="*/ 16447 w 3803266"/>
                  <a:gd name="connsiteY6" fmla="*/ 987588 h 3052030"/>
                  <a:gd name="connsiteX7" fmla="*/ 61418 w 3803266"/>
                  <a:gd name="connsiteY7" fmla="*/ 742748 h 3052030"/>
                  <a:gd name="connsiteX8" fmla="*/ 246260 w 3803266"/>
                  <a:gd name="connsiteY8" fmla="*/ 484833 h 3052030"/>
                  <a:gd name="connsiteX9" fmla="*/ 745687 w 3803266"/>
                  <a:gd name="connsiteY9" fmla="*/ 103506 h 3052030"/>
                  <a:gd name="connsiteX10" fmla="*/ 1281145 w 3803266"/>
                  <a:gd name="connsiteY10" fmla="*/ 43454 h 3052030"/>
                  <a:gd name="connsiteX11" fmla="*/ 1805094 w 3803266"/>
                  <a:gd name="connsiteY11" fmla="*/ 364229 h 3052030"/>
                  <a:gd name="connsiteX12" fmla="*/ 2114859 w 3803266"/>
                  <a:gd name="connsiteY12" fmla="*/ 709024 h 3052030"/>
                  <a:gd name="connsiteX13" fmla="*/ 2329543 w 3803266"/>
                  <a:gd name="connsiteY13" fmla="*/ 1172921 h 3052030"/>
                  <a:gd name="connsiteX14" fmla="*/ 2448165 w 3803266"/>
                  <a:gd name="connsiteY14" fmla="*/ 1879287 h 3052030"/>
                  <a:gd name="connsiteX15" fmla="*/ 2996614 w 3803266"/>
                  <a:gd name="connsiteY15" fmla="*/ 1802960 h 3052030"/>
                  <a:gd name="connsiteX16" fmla="*/ 3508552 w 3803266"/>
                  <a:gd name="connsiteY16" fmla="*/ 2016643 h 3052030"/>
                  <a:gd name="connsiteX17" fmla="*/ 3770777 w 3803266"/>
                  <a:gd name="connsiteY17" fmla="*/ 2420989 h 3052030"/>
                  <a:gd name="connsiteX18" fmla="*/ 3686726 w 3803266"/>
                  <a:gd name="connsiteY18" fmla="*/ 2770551 h 3052030"/>
                  <a:gd name="connsiteX19" fmla="*/ 3462011 w 3803266"/>
                  <a:gd name="connsiteY19" fmla="*/ 3052030 h 3052030"/>
                  <a:gd name="connsiteX0" fmla="*/ 778447 w 3803266"/>
                  <a:gd name="connsiteY0" fmla="*/ 1978188 h 3099570"/>
                  <a:gd name="connsiteX1" fmla="*/ 549847 w 3803266"/>
                  <a:gd name="connsiteY1" fmla="*/ 1901988 h 3099570"/>
                  <a:gd name="connsiteX2" fmla="*/ 321247 w 3803266"/>
                  <a:gd name="connsiteY2" fmla="*/ 1749588 h 3099570"/>
                  <a:gd name="connsiteX3" fmla="*/ 168847 w 3803266"/>
                  <a:gd name="connsiteY3" fmla="*/ 1597188 h 3099570"/>
                  <a:gd name="connsiteX4" fmla="*/ 92648 w 3803266"/>
                  <a:gd name="connsiteY4" fmla="*/ 1444787 h 3099570"/>
                  <a:gd name="connsiteX5" fmla="*/ 16447 w 3803266"/>
                  <a:gd name="connsiteY5" fmla="*/ 1216188 h 3099570"/>
                  <a:gd name="connsiteX6" fmla="*/ 16447 w 3803266"/>
                  <a:gd name="connsiteY6" fmla="*/ 987588 h 3099570"/>
                  <a:gd name="connsiteX7" fmla="*/ 61418 w 3803266"/>
                  <a:gd name="connsiteY7" fmla="*/ 742748 h 3099570"/>
                  <a:gd name="connsiteX8" fmla="*/ 246260 w 3803266"/>
                  <a:gd name="connsiteY8" fmla="*/ 484833 h 3099570"/>
                  <a:gd name="connsiteX9" fmla="*/ 745687 w 3803266"/>
                  <a:gd name="connsiteY9" fmla="*/ 103506 h 3099570"/>
                  <a:gd name="connsiteX10" fmla="*/ 1281145 w 3803266"/>
                  <a:gd name="connsiteY10" fmla="*/ 43454 h 3099570"/>
                  <a:gd name="connsiteX11" fmla="*/ 1805094 w 3803266"/>
                  <a:gd name="connsiteY11" fmla="*/ 364229 h 3099570"/>
                  <a:gd name="connsiteX12" fmla="*/ 2114859 w 3803266"/>
                  <a:gd name="connsiteY12" fmla="*/ 709024 h 3099570"/>
                  <a:gd name="connsiteX13" fmla="*/ 2329543 w 3803266"/>
                  <a:gd name="connsiteY13" fmla="*/ 1172921 h 3099570"/>
                  <a:gd name="connsiteX14" fmla="*/ 2448165 w 3803266"/>
                  <a:gd name="connsiteY14" fmla="*/ 1879287 h 3099570"/>
                  <a:gd name="connsiteX15" fmla="*/ 2996614 w 3803266"/>
                  <a:gd name="connsiteY15" fmla="*/ 1802960 h 3099570"/>
                  <a:gd name="connsiteX16" fmla="*/ 3508552 w 3803266"/>
                  <a:gd name="connsiteY16" fmla="*/ 2016643 h 3099570"/>
                  <a:gd name="connsiteX17" fmla="*/ 3770777 w 3803266"/>
                  <a:gd name="connsiteY17" fmla="*/ 2420989 h 3099570"/>
                  <a:gd name="connsiteX18" fmla="*/ 3686726 w 3803266"/>
                  <a:gd name="connsiteY18" fmla="*/ 2770551 h 3099570"/>
                  <a:gd name="connsiteX19" fmla="*/ 3521563 w 380326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7 w 3875806"/>
                  <a:gd name="connsiteY17" fmla="*/ 242098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6 w 3875806"/>
                  <a:gd name="connsiteY17" fmla="*/ 2420990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310005 w 3864564"/>
                  <a:gd name="connsiteY2" fmla="*/ 1749588 h 3099570"/>
                  <a:gd name="connsiteX3" fmla="*/ 157605 w 3864564"/>
                  <a:gd name="connsiteY3" fmla="*/ 1597188 h 3099570"/>
                  <a:gd name="connsiteX4" fmla="*/ 81406 w 3864564"/>
                  <a:gd name="connsiteY4" fmla="*/ 1444787 h 3099570"/>
                  <a:gd name="connsiteX5" fmla="*/ 5205 w 3864564"/>
                  <a:gd name="connsiteY5" fmla="*/ 1216188 h 3099570"/>
                  <a:gd name="connsiteX6" fmla="*/ 50176 w 3864564"/>
                  <a:gd name="connsiteY6" fmla="*/ 742748 h 3099570"/>
                  <a:gd name="connsiteX7" fmla="*/ 235018 w 3864564"/>
                  <a:gd name="connsiteY7" fmla="*/ 484833 h 3099570"/>
                  <a:gd name="connsiteX8" fmla="*/ 734445 w 3864564"/>
                  <a:gd name="connsiteY8" fmla="*/ 103506 h 3099570"/>
                  <a:gd name="connsiteX9" fmla="*/ 1269903 w 3864564"/>
                  <a:gd name="connsiteY9" fmla="*/ 43454 h 3099570"/>
                  <a:gd name="connsiteX10" fmla="*/ 1793852 w 3864564"/>
                  <a:gd name="connsiteY10" fmla="*/ 364229 h 3099570"/>
                  <a:gd name="connsiteX11" fmla="*/ 2103617 w 3864564"/>
                  <a:gd name="connsiteY11" fmla="*/ 709024 h 3099570"/>
                  <a:gd name="connsiteX12" fmla="*/ 2318301 w 3864564"/>
                  <a:gd name="connsiteY12" fmla="*/ 1172921 h 3099570"/>
                  <a:gd name="connsiteX13" fmla="*/ 2436923 w 3864564"/>
                  <a:gd name="connsiteY13" fmla="*/ 1879287 h 3099570"/>
                  <a:gd name="connsiteX14" fmla="*/ 2985372 w 3864564"/>
                  <a:gd name="connsiteY14" fmla="*/ 1802960 h 3099570"/>
                  <a:gd name="connsiteX15" fmla="*/ 3497310 w 3864564"/>
                  <a:gd name="connsiteY15" fmla="*/ 2016643 h 3099570"/>
                  <a:gd name="connsiteX16" fmla="*/ 3807074 w 3864564"/>
                  <a:gd name="connsiteY16" fmla="*/ 2361439 h 3099570"/>
                  <a:gd name="connsiteX17" fmla="*/ 3748024 w 3864564"/>
                  <a:gd name="connsiteY17" fmla="*/ 2801815 h 3099570"/>
                  <a:gd name="connsiteX18" fmla="*/ 3510321 w 386456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110386 w 3893544"/>
                  <a:gd name="connsiteY4" fmla="*/ 1444787 h 3099570"/>
                  <a:gd name="connsiteX5" fmla="*/ 34185 w 3893544"/>
                  <a:gd name="connsiteY5" fmla="*/ 1216188 h 3099570"/>
                  <a:gd name="connsiteX6" fmla="*/ 38302 w 3893544"/>
                  <a:gd name="connsiteY6" fmla="*/ 889679 h 3099570"/>
                  <a:gd name="connsiteX7" fmla="*/ 263998 w 3893544"/>
                  <a:gd name="connsiteY7" fmla="*/ 484833 h 3099570"/>
                  <a:gd name="connsiteX8" fmla="*/ 763425 w 3893544"/>
                  <a:gd name="connsiteY8" fmla="*/ 103506 h 3099570"/>
                  <a:gd name="connsiteX9" fmla="*/ 1298883 w 3893544"/>
                  <a:gd name="connsiteY9" fmla="*/ 43454 h 3099570"/>
                  <a:gd name="connsiteX10" fmla="*/ 1822832 w 3893544"/>
                  <a:gd name="connsiteY10" fmla="*/ 364229 h 3099570"/>
                  <a:gd name="connsiteX11" fmla="*/ 2132597 w 3893544"/>
                  <a:gd name="connsiteY11" fmla="*/ 709024 h 3099570"/>
                  <a:gd name="connsiteX12" fmla="*/ 2347281 w 3893544"/>
                  <a:gd name="connsiteY12" fmla="*/ 1172921 h 3099570"/>
                  <a:gd name="connsiteX13" fmla="*/ 2465903 w 3893544"/>
                  <a:gd name="connsiteY13" fmla="*/ 1879287 h 3099570"/>
                  <a:gd name="connsiteX14" fmla="*/ 3014352 w 3893544"/>
                  <a:gd name="connsiteY14" fmla="*/ 1802960 h 3099570"/>
                  <a:gd name="connsiteX15" fmla="*/ 3526290 w 3893544"/>
                  <a:gd name="connsiteY15" fmla="*/ 2016643 h 3099570"/>
                  <a:gd name="connsiteX16" fmla="*/ 3836054 w 3893544"/>
                  <a:gd name="connsiteY16" fmla="*/ 2361439 h 3099570"/>
                  <a:gd name="connsiteX17" fmla="*/ 3777004 w 3893544"/>
                  <a:gd name="connsiteY17" fmla="*/ 2801815 h 3099570"/>
                  <a:gd name="connsiteX18" fmla="*/ 3539301 w 389354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34185 w 3893544"/>
                  <a:gd name="connsiteY4" fmla="*/ 1216188 h 3099570"/>
                  <a:gd name="connsiteX5" fmla="*/ 38302 w 3893544"/>
                  <a:gd name="connsiteY5" fmla="*/ 889679 h 3099570"/>
                  <a:gd name="connsiteX6" fmla="*/ 263998 w 3893544"/>
                  <a:gd name="connsiteY6" fmla="*/ 484833 h 3099570"/>
                  <a:gd name="connsiteX7" fmla="*/ 763425 w 3893544"/>
                  <a:gd name="connsiteY7" fmla="*/ 103506 h 3099570"/>
                  <a:gd name="connsiteX8" fmla="*/ 1298883 w 3893544"/>
                  <a:gd name="connsiteY8" fmla="*/ 43454 h 3099570"/>
                  <a:gd name="connsiteX9" fmla="*/ 1822832 w 3893544"/>
                  <a:gd name="connsiteY9" fmla="*/ 364229 h 3099570"/>
                  <a:gd name="connsiteX10" fmla="*/ 2132597 w 3893544"/>
                  <a:gd name="connsiteY10" fmla="*/ 709024 h 3099570"/>
                  <a:gd name="connsiteX11" fmla="*/ 2347281 w 3893544"/>
                  <a:gd name="connsiteY11" fmla="*/ 1172921 h 3099570"/>
                  <a:gd name="connsiteX12" fmla="*/ 2465903 w 3893544"/>
                  <a:gd name="connsiteY12" fmla="*/ 1879287 h 3099570"/>
                  <a:gd name="connsiteX13" fmla="*/ 3014352 w 3893544"/>
                  <a:gd name="connsiteY13" fmla="*/ 1802960 h 3099570"/>
                  <a:gd name="connsiteX14" fmla="*/ 3526290 w 3893544"/>
                  <a:gd name="connsiteY14" fmla="*/ 2016643 h 3099570"/>
                  <a:gd name="connsiteX15" fmla="*/ 3836054 w 3893544"/>
                  <a:gd name="connsiteY15" fmla="*/ 2361439 h 3099570"/>
                  <a:gd name="connsiteX16" fmla="*/ 3777004 w 3893544"/>
                  <a:gd name="connsiteY16" fmla="*/ 2801815 h 3099570"/>
                  <a:gd name="connsiteX17" fmla="*/ 3539301 w 3893544"/>
                  <a:gd name="connsiteY17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157605 w 3864564"/>
                  <a:gd name="connsiteY2" fmla="*/ 1597188 h 3099570"/>
                  <a:gd name="connsiteX3" fmla="*/ 5205 w 3864564"/>
                  <a:gd name="connsiteY3" fmla="*/ 1216188 h 3099570"/>
                  <a:gd name="connsiteX4" fmla="*/ 56862 w 3864564"/>
                  <a:gd name="connsiteY4" fmla="*/ 830128 h 3099570"/>
                  <a:gd name="connsiteX5" fmla="*/ 235018 w 3864564"/>
                  <a:gd name="connsiteY5" fmla="*/ 484833 h 3099570"/>
                  <a:gd name="connsiteX6" fmla="*/ 734445 w 3864564"/>
                  <a:gd name="connsiteY6" fmla="*/ 103506 h 3099570"/>
                  <a:gd name="connsiteX7" fmla="*/ 1269903 w 3864564"/>
                  <a:gd name="connsiteY7" fmla="*/ 43454 h 3099570"/>
                  <a:gd name="connsiteX8" fmla="*/ 1793852 w 3864564"/>
                  <a:gd name="connsiteY8" fmla="*/ 364229 h 3099570"/>
                  <a:gd name="connsiteX9" fmla="*/ 2103617 w 3864564"/>
                  <a:gd name="connsiteY9" fmla="*/ 709024 h 3099570"/>
                  <a:gd name="connsiteX10" fmla="*/ 2318301 w 3864564"/>
                  <a:gd name="connsiteY10" fmla="*/ 1172921 h 3099570"/>
                  <a:gd name="connsiteX11" fmla="*/ 2436923 w 3864564"/>
                  <a:gd name="connsiteY11" fmla="*/ 1879287 h 3099570"/>
                  <a:gd name="connsiteX12" fmla="*/ 2985372 w 3864564"/>
                  <a:gd name="connsiteY12" fmla="*/ 1802960 h 3099570"/>
                  <a:gd name="connsiteX13" fmla="*/ 3497310 w 3864564"/>
                  <a:gd name="connsiteY13" fmla="*/ 2016643 h 3099570"/>
                  <a:gd name="connsiteX14" fmla="*/ 3807074 w 3864564"/>
                  <a:gd name="connsiteY14" fmla="*/ 2361439 h 3099570"/>
                  <a:gd name="connsiteX15" fmla="*/ 3748024 w 3864564"/>
                  <a:gd name="connsiteY15" fmla="*/ 2801815 h 3099570"/>
                  <a:gd name="connsiteX16" fmla="*/ 3510321 w 3864564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123806 w 3931508"/>
                  <a:gd name="connsiteY4" fmla="*/ 83012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64256 w 3931508"/>
                  <a:gd name="connsiteY4" fmla="*/ 78258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323549 w 3953095"/>
                  <a:gd name="connsiteY5" fmla="*/ 484833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491691 w 3953095"/>
                  <a:gd name="connsiteY1" fmla="*/ 1984116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93700 w 3991059"/>
                  <a:gd name="connsiteY0" fmla="*/ 1978188 h 3099570"/>
                  <a:gd name="connsiteX1" fmla="*/ 458093 w 3991059"/>
                  <a:gd name="connsiteY1" fmla="*/ 1829484 h 3099570"/>
                  <a:gd name="connsiteX2" fmla="*/ 160338 w 3991059"/>
                  <a:gd name="connsiteY2" fmla="*/ 1591780 h 3099570"/>
                  <a:gd name="connsiteX3" fmla="*/ 5205 w 3991059"/>
                  <a:gd name="connsiteY3" fmla="*/ 1175424 h 3099570"/>
                  <a:gd name="connsiteX4" fmla="*/ 76266 w 3991059"/>
                  <a:gd name="connsiteY4" fmla="*/ 842139 h 3099570"/>
                  <a:gd name="connsiteX5" fmla="*/ 301959 w 3991059"/>
                  <a:gd name="connsiteY5" fmla="*/ 437291 h 3099570"/>
                  <a:gd name="connsiteX6" fmla="*/ 860940 w 3991059"/>
                  <a:gd name="connsiteY6" fmla="*/ 103506 h 3099570"/>
                  <a:gd name="connsiteX7" fmla="*/ 1396398 w 3991059"/>
                  <a:gd name="connsiteY7" fmla="*/ 43454 h 3099570"/>
                  <a:gd name="connsiteX8" fmla="*/ 1920347 w 3991059"/>
                  <a:gd name="connsiteY8" fmla="*/ 364229 h 3099570"/>
                  <a:gd name="connsiteX9" fmla="*/ 2230112 w 3991059"/>
                  <a:gd name="connsiteY9" fmla="*/ 709024 h 3099570"/>
                  <a:gd name="connsiteX10" fmla="*/ 2444796 w 3991059"/>
                  <a:gd name="connsiteY10" fmla="*/ 1172921 h 3099570"/>
                  <a:gd name="connsiteX11" fmla="*/ 2563418 w 3991059"/>
                  <a:gd name="connsiteY11" fmla="*/ 1879287 h 3099570"/>
                  <a:gd name="connsiteX12" fmla="*/ 3111867 w 3991059"/>
                  <a:gd name="connsiteY12" fmla="*/ 1802960 h 3099570"/>
                  <a:gd name="connsiteX13" fmla="*/ 3623805 w 3991059"/>
                  <a:gd name="connsiteY13" fmla="*/ 2016643 h 3099570"/>
                  <a:gd name="connsiteX14" fmla="*/ 3933569 w 3991059"/>
                  <a:gd name="connsiteY14" fmla="*/ 2361439 h 3099570"/>
                  <a:gd name="connsiteX15" fmla="*/ 3874519 w 3991059"/>
                  <a:gd name="connsiteY15" fmla="*/ 2801815 h 3099570"/>
                  <a:gd name="connsiteX16" fmla="*/ 3636816 w 3991059"/>
                  <a:gd name="connsiteY16" fmla="*/ 3099570 h 3099570"/>
                  <a:gd name="connsiteX0" fmla="*/ 894584 w 3991943"/>
                  <a:gd name="connsiteY0" fmla="*/ 1978188 h 3099570"/>
                  <a:gd name="connsiteX1" fmla="*/ 458977 w 3991943"/>
                  <a:gd name="connsiteY1" fmla="*/ 1829484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756732 w 3991943"/>
                  <a:gd name="connsiteY1" fmla="*/ 2067187 h 3099570"/>
                  <a:gd name="connsiteX2" fmla="*/ 470987 w 3991943"/>
                  <a:gd name="connsiteY2" fmla="*/ 1936576 h 3099570"/>
                  <a:gd name="connsiteX3" fmla="*/ 113681 w 3991943"/>
                  <a:gd name="connsiteY3" fmla="*/ 1651332 h 3099570"/>
                  <a:gd name="connsiteX4" fmla="*/ 6089 w 3991943"/>
                  <a:gd name="connsiteY4" fmla="*/ 1175424 h 3099570"/>
                  <a:gd name="connsiteX5" fmla="*/ 77150 w 3991943"/>
                  <a:gd name="connsiteY5" fmla="*/ 842139 h 3099570"/>
                  <a:gd name="connsiteX6" fmla="*/ 302843 w 3991943"/>
                  <a:gd name="connsiteY6" fmla="*/ 437291 h 3099570"/>
                  <a:gd name="connsiteX7" fmla="*/ 861824 w 3991943"/>
                  <a:gd name="connsiteY7" fmla="*/ 103506 h 3099570"/>
                  <a:gd name="connsiteX8" fmla="*/ 1397282 w 3991943"/>
                  <a:gd name="connsiteY8" fmla="*/ 43454 h 3099570"/>
                  <a:gd name="connsiteX9" fmla="*/ 1921231 w 3991943"/>
                  <a:gd name="connsiteY9" fmla="*/ 364229 h 3099570"/>
                  <a:gd name="connsiteX10" fmla="*/ 2230996 w 3991943"/>
                  <a:gd name="connsiteY10" fmla="*/ 709024 h 3099570"/>
                  <a:gd name="connsiteX11" fmla="*/ 2445680 w 3991943"/>
                  <a:gd name="connsiteY11" fmla="*/ 1172921 h 3099570"/>
                  <a:gd name="connsiteX12" fmla="*/ 2564302 w 3991943"/>
                  <a:gd name="connsiteY12" fmla="*/ 1879287 h 3099570"/>
                  <a:gd name="connsiteX13" fmla="*/ 3112751 w 3991943"/>
                  <a:gd name="connsiteY13" fmla="*/ 1802960 h 3099570"/>
                  <a:gd name="connsiteX14" fmla="*/ 3624689 w 3991943"/>
                  <a:gd name="connsiteY14" fmla="*/ 2016643 h 3099570"/>
                  <a:gd name="connsiteX15" fmla="*/ 3934453 w 3991943"/>
                  <a:gd name="connsiteY15" fmla="*/ 2361439 h 3099570"/>
                  <a:gd name="connsiteX16" fmla="*/ 3875403 w 3991943"/>
                  <a:gd name="connsiteY16" fmla="*/ 2801815 h 3099570"/>
                  <a:gd name="connsiteX17" fmla="*/ 3637700 w 3991943"/>
                  <a:gd name="connsiteY17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62394 w 3991943"/>
                  <a:gd name="connsiteY5" fmla="*/ 484833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47934 w 3991943"/>
                  <a:gd name="connsiteY9" fmla="*/ 603978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37669 h 3082062"/>
                  <a:gd name="connsiteX1" fmla="*/ 470987 w 3991943"/>
                  <a:gd name="connsiteY1" fmla="*/ 1919068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863824 w 3991943"/>
                  <a:gd name="connsiteY0" fmla="*/ 2037669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3991943"/>
                  <a:gd name="connsiteY0" fmla="*/ 2165155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4019494"/>
                  <a:gd name="connsiteY0" fmla="*/ 2165155 h 3082062"/>
                  <a:gd name="connsiteX1" fmla="*/ 391447 w 4019494"/>
                  <a:gd name="connsiteY1" fmla="*/ 1939462 h 3082062"/>
                  <a:gd name="connsiteX2" fmla="*/ 113681 w 4019494"/>
                  <a:gd name="connsiteY2" fmla="*/ 1633824 h 3082062"/>
                  <a:gd name="connsiteX3" fmla="*/ 6089 w 4019494"/>
                  <a:gd name="connsiteY3" fmla="*/ 1157916 h 3082062"/>
                  <a:gd name="connsiteX4" fmla="*/ 77150 w 4019494"/>
                  <a:gd name="connsiteY4" fmla="*/ 824631 h 3082062"/>
                  <a:gd name="connsiteX5" fmla="*/ 302843 w 4019494"/>
                  <a:gd name="connsiteY5" fmla="*/ 419784 h 3082062"/>
                  <a:gd name="connsiteX6" fmla="*/ 861824 w 4019494"/>
                  <a:gd name="connsiteY6" fmla="*/ 85998 h 3082062"/>
                  <a:gd name="connsiteX7" fmla="*/ 1397282 w 4019494"/>
                  <a:gd name="connsiteY7" fmla="*/ 25946 h 3082062"/>
                  <a:gd name="connsiteX8" fmla="*/ 1938169 w 4019494"/>
                  <a:gd name="connsiteY8" fmla="*/ 241675 h 3082062"/>
                  <a:gd name="connsiteX9" fmla="*/ 2247934 w 4019494"/>
                  <a:gd name="connsiteY9" fmla="*/ 586470 h 3082062"/>
                  <a:gd name="connsiteX10" fmla="*/ 2445680 w 4019494"/>
                  <a:gd name="connsiteY10" fmla="*/ 1155413 h 3082062"/>
                  <a:gd name="connsiteX11" fmla="*/ 2564302 w 4019494"/>
                  <a:gd name="connsiteY11" fmla="*/ 1861779 h 3082062"/>
                  <a:gd name="connsiteX12" fmla="*/ 3112751 w 4019494"/>
                  <a:gd name="connsiteY12" fmla="*/ 1785452 h 3082062"/>
                  <a:gd name="connsiteX13" fmla="*/ 3624689 w 4019494"/>
                  <a:gd name="connsiteY13" fmla="*/ 1999135 h 3082062"/>
                  <a:gd name="connsiteX14" fmla="*/ 3934453 w 4019494"/>
                  <a:gd name="connsiteY14" fmla="*/ 2343931 h 3082062"/>
                  <a:gd name="connsiteX15" fmla="*/ 3902954 w 4019494"/>
                  <a:gd name="connsiteY15" fmla="*/ 2792692 h 3082062"/>
                  <a:gd name="connsiteX16" fmla="*/ 3637700 w 4019494"/>
                  <a:gd name="connsiteY16" fmla="*/ 3082062 h 3082062"/>
                  <a:gd name="connsiteX0" fmla="*/ 796294 w 4019494"/>
                  <a:gd name="connsiteY0" fmla="*/ 2165155 h 3018886"/>
                  <a:gd name="connsiteX1" fmla="*/ 391447 w 4019494"/>
                  <a:gd name="connsiteY1" fmla="*/ 1939462 h 3018886"/>
                  <a:gd name="connsiteX2" fmla="*/ 113681 w 4019494"/>
                  <a:gd name="connsiteY2" fmla="*/ 1633824 h 3018886"/>
                  <a:gd name="connsiteX3" fmla="*/ 6089 w 4019494"/>
                  <a:gd name="connsiteY3" fmla="*/ 1157916 h 3018886"/>
                  <a:gd name="connsiteX4" fmla="*/ 77150 w 4019494"/>
                  <a:gd name="connsiteY4" fmla="*/ 824631 h 3018886"/>
                  <a:gd name="connsiteX5" fmla="*/ 302843 w 4019494"/>
                  <a:gd name="connsiteY5" fmla="*/ 419784 h 3018886"/>
                  <a:gd name="connsiteX6" fmla="*/ 861824 w 4019494"/>
                  <a:gd name="connsiteY6" fmla="*/ 85998 h 3018886"/>
                  <a:gd name="connsiteX7" fmla="*/ 1397282 w 4019494"/>
                  <a:gd name="connsiteY7" fmla="*/ 25946 h 3018886"/>
                  <a:gd name="connsiteX8" fmla="*/ 1938169 w 4019494"/>
                  <a:gd name="connsiteY8" fmla="*/ 241675 h 3018886"/>
                  <a:gd name="connsiteX9" fmla="*/ 2247934 w 4019494"/>
                  <a:gd name="connsiteY9" fmla="*/ 586470 h 3018886"/>
                  <a:gd name="connsiteX10" fmla="*/ 2445680 w 4019494"/>
                  <a:gd name="connsiteY10" fmla="*/ 1155413 h 3018886"/>
                  <a:gd name="connsiteX11" fmla="*/ 2564302 w 4019494"/>
                  <a:gd name="connsiteY11" fmla="*/ 1861779 h 3018886"/>
                  <a:gd name="connsiteX12" fmla="*/ 3112751 w 4019494"/>
                  <a:gd name="connsiteY12" fmla="*/ 1785452 h 3018886"/>
                  <a:gd name="connsiteX13" fmla="*/ 3624689 w 4019494"/>
                  <a:gd name="connsiteY13" fmla="*/ 1999135 h 3018886"/>
                  <a:gd name="connsiteX14" fmla="*/ 3934453 w 4019494"/>
                  <a:gd name="connsiteY14" fmla="*/ 2343931 h 3018886"/>
                  <a:gd name="connsiteX15" fmla="*/ 3902954 w 4019494"/>
                  <a:gd name="connsiteY15" fmla="*/ 2792692 h 3018886"/>
                  <a:gd name="connsiteX16" fmla="*/ 3819883 w 4019494"/>
                  <a:gd name="connsiteY16" fmla="*/ 3018886 h 3018886"/>
                  <a:gd name="connsiteX0" fmla="*/ 796294 w 3966985"/>
                  <a:gd name="connsiteY0" fmla="*/ 2165155 h 3018886"/>
                  <a:gd name="connsiteX1" fmla="*/ 391447 w 3966985"/>
                  <a:gd name="connsiteY1" fmla="*/ 1939462 h 3018886"/>
                  <a:gd name="connsiteX2" fmla="*/ 113681 w 3966985"/>
                  <a:gd name="connsiteY2" fmla="*/ 1633824 h 3018886"/>
                  <a:gd name="connsiteX3" fmla="*/ 6089 w 3966985"/>
                  <a:gd name="connsiteY3" fmla="*/ 1157916 h 3018886"/>
                  <a:gd name="connsiteX4" fmla="*/ 77150 w 3966985"/>
                  <a:gd name="connsiteY4" fmla="*/ 824631 h 3018886"/>
                  <a:gd name="connsiteX5" fmla="*/ 302843 w 3966985"/>
                  <a:gd name="connsiteY5" fmla="*/ 419784 h 3018886"/>
                  <a:gd name="connsiteX6" fmla="*/ 861824 w 3966985"/>
                  <a:gd name="connsiteY6" fmla="*/ 85998 h 3018886"/>
                  <a:gd name="connsiteX7" fmla="*/ 1397282 w 3966985"/>
                  <a:gd name="connsiteY7" fmla="*/ 25946 h 3018886"/>
                  <a:gd name="connsiteX8" fmla="*/ 1938169 w 3966985"/>
                  <a:gd name="connsiteY8" fmla="*/ 241675 h 3018886"/>
                  <a:gd name="connsiteX9" fmla="*/ 2247934 w 3966985"/>
                  <a:gd name="connsiteY9" fmla="*/ 586470 h 3018886"/>
                  <a:gd name="connsiteX10" fmla="*/ 2445680 w 3966985"/>
                  <a:gd name="connsiteY10" fmla="*/ 1155413 h 3018886"/>
                  <a:gd name="connsiteX11" fmla="*/ 2564302 w 3966985"/>
                  <a:gd name="connsiteY11" fmla="*/ 1861779 h 3018886"/>
                  <a:gd name="connsiteX12" fmla="*/ 3112751 w 3966985"/>
                  <a:gd name="connsiteY12" fmla="*/ 1785452 h 3018886"/>
                  <a:gd name="connsiteX13" fmla="*/ 3624689 w 3966985"/>
                  <a:gd name="connsiteY13" fmla="*/ 1999135 h 3018886"/>
                  <a:gd name="connsiteX14" fmla="*/ 3934453 w 3966985"/>
                  <a:gd name="connsiteY14" fmla="*/ 2343931 h 3018886"/>
                  <a:gd name="connsiteX15" fmla="*/ 3819883 w 3966985"/>
                  <a:gd name="connsiteY15" fmla="*/ 3018886 h 3018886"/>
                  <a:gd name="connsiteX0" fmla="*/ 796294 w 3986374"/>
                  <a:gd name="connsiteY0" fmla="*/ 2165155 h 2840232"/>
                  <a:gd name="connsiteX1" fmla="*/ 391447 w 3986374"/>
                  <a:gd name="connsiteY1" fmla="*/ 1939462 h 2840232"/>
                  <a:gd name="connsiteX2" fmla="*/ 113681 w 3986374"/>
                  <a:gd name="connsiteY2" fmla="*/ 1633824 h 2840232"/>
                  <a:gd name="connsiteX3" fmla="*/ 6089 w 3986374"/>
                  <a:gd name="connsiteY3" fmla="*/ 1157916 h 2840232"/>
                  <a:gd name="connsiteX4" fmla="*/ 77150 w 3986374"/>
                  <a:gd name="connsiteY4" fmla="*/ 824631 h 2840232"/>
                  <a:gd name="connsiteX5" fmla="*/ 302843 w 3986374"/>
                  <a:gd name="connsiteY5" fmla="*/ 419784 h 2840232"/>
                  <a:gd name="connsiteX6" fmla="*/ 861824 w 3986374"/>
                  <a:gd name="connsiteY6" fmla="*/ 85998 h 2840232"/>
                  <a:gd name="connsiteX7" fmla="*/ 1397282 w 3986374"/>
                  <a:gd name="connsiteY7" fmla="*/ 25946 h 2840232"/>
                  <a:gd name="connsiteX8" fmla="*/ 1938169 w 3986374"/>
                  <a:gd name="connsiteY8" fmla="*/ 241675 h 2840232"/>
                  <a:gd name="connsiteX9" fmla="*/ 2247934 w 3986374"/>
                  <a:gd name="connsiteY9" fmla="*/ 586470 h 2840232"/>
                  <a:gd name="connsiteX10" fmla="*/ 2445680 w 3986374"/>
                  <a:gd name="connsiteY10" fmla="*/ 1155413 h 2840232"/>
                  <a:gd name="connsiteX11" fmla="*/ 2564302 w 3986374"/>
                  <a:gd name="connsiteY11" fmla="*/ 1861779 h 2840232"/>
                  <a:gd name="connsiteX12" fmla="*/ 3112751 w 3986374"/>
                  <a:gd name="connsiteY12" fmla="*/ 1785452 h 2840232"/>
                  <a:gd name="connsiteX13" fmla="*/ 3624689 w 3986374"/>
                  <a:gd name="connsiteY13" fmla="*/ 1999135 h 2840232"/>
                  <a:gd name="connsiteX14" fmla="*/ 3934453 w 3986374"/>
                  <a:gd name="connsiteY14" fmla="*/ 2343931 h 2840232"/>
                  <a:gd name="connsiteX15" fmla="*/ 3962505 w 3986374"/>
                  <a:gd name="connsiteY15" fmla="*/ 2840232 h 2840232"/>
                  <a:gd name="connsiteX0" fmla="*/ 796294 w 3986374"/>
                  <a:gd name="connsiteY0" fmla="*/ 2165155 h 2840233"/>
                  <a:gd name="connsiteX1" fmla="*/ 391447 w 3986374"/>
                  <a:gd name="connsiteY1" fmla="*/ 1939462 h 2840233"/>
                  <a:gd name="connsiteX2" fmla="*/ 113681 w 3986374"/>
                  <a:gd name="connsiteY2" fmla="*/ 1633824 h 2840233"/>
                  <a:gd name="connsiteX3" fmla="*/ 6089 w 3986374"/>
                  <a:gd name="connsiteY3" fmla="*/ 1157916 h 2840233"/>
                  <a:gd name="connsiteX4" fmla="*/ 77150 w 3986374"/>
                  <a:gd name="connsiteY4" fmla="*/ 824631 h 2840233"/>
                  <a:gd name="connsiteX5" fmla="*/ 302843 w 3986374"/>
                  <a:gd name="connsiteY5" fmla="*/ 419784 h 2840233"/>
                  <a:gd name="connsiteX6" fmla="*/ 861824 w 3986374"/>
                  <a:gd name="connsiteY6" fmla="*/ 85998 h 2840233"/>
                  <a:gd name="connsiteX7" fmla="*/ 1397282 w 3986374"/>
                  <a:gd name="connsiteY7" fmla="*/ 25946 h 2840233"/>
                  <a:gd name="connsiteX8" fmla="*/ 1938169 w 3986374"/>
                  <a:gd name="connsiteY8" fmla="*/ 241675 h 2840233"/>
                  <a:gd name="connsiteX9" fmla="*/ 2247934 w 3986374"/>
                  <a:gd name="connsiteY9" fmla="*/ 586470 h 2840233"/>
                  <a:gd name="connsiteX10" fmla="*/ 2445680 w 3986374"/>
                  <a:gd name="connsiteY10" fmla="*/ 1155413 h 2840233"/>
                  <a:gd name="connsiteX11" fmla="*/ 2564302 w 3986374"/>
                  <a:gd name="connsiteY11" fmla="*/ 1861779 h 2840233"/>
                  <a:gd name="connsiteX12" fmla="*/ 3112751 w 3986374"/>
                  <a:gd name="connsiteY12" fmla="*/ 1785452 h 2840233"/>
                  <a:gd name="connsiteX13" fmla="*/ 3624689 w 3986374"/>
                  <a:gd name="connsiteY13" fmla="*/ 1999135 h 2840233"/>
                  <a:gd name="connsiteX14" fmla="*/ 3934453 w 3986374"/>
                  <a:gd name="connsiteY14" fmla="*/ 2343931 h 2840233"/>
                  <a:gd name="connsiteX15" fmla="*/ 3962505 w 3986374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564302 w 4026646"/>
                  <a:gd name="connsiteY11" fmla="*/ 1861779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532527 w 4026646"/>
                  <a:gd name="connsiteY10" fmla="*/ 965738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05874 w 4026646"/>
                  <a:gd name="connsiteY13" fmla="*/ 187119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790408 w 4026646"/>
                  <a:gd name="connsiteY8" fmla="*/ 45066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24249 w 4026646"/>
                  <a:gd name="connsiteY9" fmla="*/ 570705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1982157 h 2657235"/>
                  <a:gd name="connsiteX1" fmla="*/ 391447 w 4026646"/>
                  <a:gd name="connsiteY1" fmla="*/ 1756464 h 2657235"/>
                  <a:gd name="connsiteX2" fmla="*/ 113681 w 4026646"/>
                  <a:gd name="connsiteY2" fmla="*/ 1450826 h 2657235"/>
                  <a:gd name="connsiteX3" fmla="*/ 6089 w 4026646"/>
                  <a:gd name="connsiteY3" fmla="*/ 974918 h 2657235"/>
                  <a:gd name="connsiteX4" fmla="*/ 77150 w 4026646"/>
                  <a:gd name="connsiteY4" fmla="*/ 641633 h 2657235"/>
                  <a:gd name="connsiteX5" fmla="*/ 302843 w 4026646"/>
                  <a:gd name="connsiteY5" fmla="*/ 236786 h 2657235"/>
                  <a:gd name="connsiteX6" fmla="*/ 790876 w 4026646"/>
                  <a:gd name="connsiteY6" fmla="*/ 10940 h 2657235"/>
                  <a:gd name="connsiteX7" fmla="*/ 1453332 w 4026646"/>
                  <a:gd name="connsiteY7" fmla="*/ 171148 h 2657235"/>
                  <a:gd name="connsiteX8" fmla="*/ 1950175 w 4026646"/>
                  <a:gd name="connsiteY8" fmla="*/ 291303 h 2657235"/>
                  <a:gd name="connsiteX9" fmla="*/ 2224249 w 4026646"/>
                  <a:gd name="connsiteY9" fmla="*/ 462765 h 2657235"/>
                  <a:gd name="connsiteX10" fmla="*/ 2532527 w 4026646"/>
                  <a:gd name="connsiteY10" fmla="*/ 782740 h 2657235"/>
                  <a:gd name="connsiteX11" fmla="*/ 2612190 w 4026646"/>
                  <a:gd name="connsiteY11" fmla="*/ 1468146 h 2657235"/>
                  <a:gd name="connsiteX12" fmla="*/ 3166186 w 4026646"/>
                  <a:gd name="connsiteY12" fmla="*/ 1496944 h 2657235"/>
                  <a:gd name="connsiteX13" fmla="*/ 3605874 w 4026646"/>
                  <a:gd name="connsiteY13" fmla="*/ 1708457 h 2657235"/>
                  <a:gd name="connsiteX14" fmla="*/ 3934453 w 4026646"/>
                  <a:gd name="connsiteY14" fmla="*/ 2160933 h 2657235"/>
                  <a:gd name="connsiteX15" fmla="*/ 3962505 w 4026646"/>
                  <a:gd name="connsiteY15" fmla="*/ 2657235 h 2657235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07147 w 4026646"/>
                  <a:gd name="connsiteY9" fmla="*/ 400885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36230 w 4026646"/>
                  <a:gd name="connsiteY7" fmla="*/ 85952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2007491 h 2682569"/>
                  <a:gd name="connsiteX1" fmla="*/ 391447 w 4026646"/>
                  <a:gd name="connsiteY1" fmla="*/ 1781798 h 2682569"/>
                  <a:gd name="connsiteX2" fmla="*/ 113681 w 4026646"/>
                  <a:gd name="connsiteY2" fmla="*/ 1476160 h 2682569"/>
                  <a:gd name="connsiteX3" fmla="*/ 6089 w 4026646"/>
                  <a:gd name="connsiteY3" fmla="*/ 1000252 h 2682569"/>
                  <a:gd name="connsiteX4" fmla="*/ 77150 w 4026646"/>
                  <a:gd name="connsiteY4" fmla="*/ 666967 h 2682569"/>
                  <a:gd name="connsiteX5" fmla="*/ 302843 w 4026646"/>
                  <a:gd name="connsiteY5" fmla="*/ 262120 h 2682569"/>
                  <a:gd name="connsiteX6" fmla="*/ 790876 w 4026646"/>
                  <a:gd name="connsiteY6" fmla="*/ 36274 h 2682569"/>
                  <a:gd name="connsiteX7" fmla="*/ 1419127 w 4026646"/>
                  <a:gd name="connsiteY7" fmla="*/ 47969 h 2682569"/>
                  <a:gd name="connsiteX8" fmla="*/ 1841714 w 4026646"/>
                  <a:gd name="connsiteY8" fmla="*/ 185226 h 2682569"/>
                  <a:gd name="connsiteX9" fmla="*/ 2207147 w 4026646"/>
                  <a:gd name="connsiteY9" fmla="*/ 413843 h 2682569"/>
                  <a:gd name="connsiteX10" fmla="*/ 2532527 w 4026646"/>
                  <a:gd name="connsiteY10" fmla="*/ 808074 h 2682569"/>
                  <a:gd name="connsiteX11" fmla="*/ 2612190 w 4026646"/>
                  <a:gd name="connsiteY11" fmla="*/ 1493480 h 2682569"/>
                  <a:gd name="connsiteX12" fmla="*/ 3166186 w 4026646"/>
                  <a:gd name="connsiteY12" fmla="*/ 1522278 h 2682569"/>
                  <a:gd name="connsiteX13" fmla="*/ 3605874 w 4026646"/>
                  <a:gd name="connsiteY13" fmla="*/ 1733791 h 2682569"/>
                  <a:gd name="connsiteX14" fmla="*/ 3934453 w 4026646"/>
                  <a:gd name="connsiteY14" fmla="*/ 2186267 h 2682569"/>
                  <a:gd name="connsiteX15" fmla="*/ 3962505 w 4026646"/>
                  <a:gd name="connsiteY15" fmla="*/ 2682569 h 2682569"/>
                  <a:gd name="connsiteX0" fmla="*/ 796294 w 4026646"/>
                  <a:gd name="connsiteY0" fmla="*/ 2041696 h 2716774"/>
                  <a:gd name="connsiteX1" fmla="*/ 391447 w 4026646"/>
                  <a:gd name="connsiteY1" fmla="*/ 1816003 h 2716774"/>
                  <a:gd name="connsiteX2" fmla="*/ 113681 w 4026646"/>
                  <a:gd name="connsiteY2" fmla="*/ 1510365 h 2716774"/>
                  <a:gd name="connsiteX3" fmla="*/ 6089 w 4026646"/>
                  <a:gd name="connsiteY3" fmla="*/ 1034457 h 2716774"/>
                  <a:gd name="connsiteX4" fmla="*/ 77150 w 4026646"/>
                  <a:gd name="connsiteY4" fmla="*/ 701172 h 2716774"/>
                  <a:gd name="connsiteX5" fmla="*/ 302843 w 4026646"/>
                  <a:gd name="connsiteY5" fmla="*/ 296325 h 2716774"/>
                  <a:gd name="connsiteX6" fmla="*/ 939387 w 4026646"/>
                  <a:gd name="connsiteY6" fmla="*/ 36274 h 2716774"/>
                  <a:gd name="connsiteX7" fmla="*/ 1419127 w 4026646"/>
                  <a:gd name="connsiteY7" fmla="*/ 82174 h 2716774"/>
                  <a:gd name="connsiteX8" fmla="*/ 1841714 w 4026646"/>
                  <a:gd name="connsiteY8" fmla="*/ 219431 h 2716774"/>
                  <a:gd name="connsiteX9" fmla="*/ 2207147 w 4026646"/>
                  <a:gd name="connsiteY9" fmla="*/ 448048 h 2716774"/>
                  <a:gd name="connsiteX10" fmla="*/ 2532527 w 4026646"/>
                  <a:gd name="connsiteY10" fmla="*/ 842279 h 2716774"/>
                  <a:gd name="connsiteX11" fmla="*/ 2612190 w 4026646"/>
                  <a:gd name="connsiteY11" fmla="*/ 1527685 h 2716774"/>
                  <a:gd name="connsiteX12" fmla="*/ 3166186 w 4026646"/>
                  <a:gd name="connsiteY12" fmla="*/ 1556483 h 2716774"/>
                  <a:gd name="connsiteX13" fmla="*/ 3605874 w 4026646"/>
                  <a:gd name="connsiteY13" fmla="*/ 1767996 h 2716774"/>
                  <a:gd name="connsiteX14" fmla="*/ 3934453 w 4026646"/>
                  <a:gd name="connsiteY14" fmla="*/ 2220472 h 2716774"/>
                  <a:gd name="connsiteX15" fmla="*/ 3962505 w 4026646"/>
                  <a:gd name="connsiteY15" fmla="*/ 2716774 h 2716774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51922 h 2727000"/>
                  <a:gd name="connsiteX1" fmla="*/ 391447 w 4026646"/>
                  <a:gd name="connsiteY1" fmla="*/ 1826229 h 2727000"/>
                  <a:gd name="connsiteX2" fmla="*/ 113681 w 4026646"/>
                  <a:gd name="connsiteY2" fmla="*/ 1520591 h 2727000"/>
                  <a:gd name="connsiteX3" fmla="*/ 6089 w 4026646"/>
                  <a:gd name="connsiteY3" fmla="*/ 1044683 h 2727000"/>
                  <a:gd name="connsiteX4" fmla="*/ 77150 w 4026646"/>
                  <a:gd name="connsiteY4" fmla="*/ 711398 h 2727000"/>
                  <a:gd name="connsiteX5" fmla="*/ 302843 w 4026646"/>
                  <a:gd name="connsiteY5" fmla="*/ 306551 h 2727000"/>
                  <a:gd name="connsiteX6" fmla="*/ 939387 w 4026646"/>
                  <a:gd name="connsiteY6" fmla="*/ 46500 h 2727000"/>
                  <a:gd name="connsiteX7" fmla="*/ 1344872 w 4026646"/>
                  <a:gd name="connsiteY7" fmla="*/ 109501 h 2727000"/>
                  <a:gd name="connsiteX8" fmla="*/ 1767458 w 4026646"/>
                  <a:gd name="connsiteY8" fmla="*/ 246759 h 2727000"/>
                  <a:gd name="connsiteX9" fmla="*/ 2115789 w 4026646"/>
                  <a:gd name="connsiteY9" fmla="*/ 401119 h 2727000"/>
                  <a:gd name="connsiteX10" fmla="*/ 2498323 w 4026646"/>
                  <a:gd name="connsiteY10" fmla="*/ 703991 h 2727000"/>
                  <a:gd name="connsiteX11" fmla="*/ 2612190 w 4026646"/>
                  <a:gd name="connsiteY11" fmla="*/ 1537911 h 2727000"/>
                  <a:gd name="connsiteX12" fmla="*/ 3166186 w 4026646"/>
                  <a:gd name="connsiteY12" fmla="*/ 1566709 h 2727000"/>
                  <a:gd name="connsiteX13" fmla="*/ 3605874 w 4026646"/>
                  <a:gd name="connsiteY13" fmla="*/ 1778222 h 2727000"/>
                  <a:gd name="connsiteX14" fmla="*/ 3934453 w 4026646"/>
                  <a:gd name="connsiteY14" fmla="*/ 2230698 h 2727000"/>
                  <a:gd name="connsiteX15" fmla="*/ 3962505 w 4026646"/>
                  <a:gd name="connsiteY15" fmla="*/ 2727000 h 2727000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4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767458 w 4026646"/>
                  <a:gd name="connsiteY7" fmla="*/ 210224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58090 w 4026646"/>
                  <a:gd name="connsiteY10" fmla="*/ 1021635 h 2690465"/>
                  <a:gd name="connsiteX11" fmla="*/ 2612190 w 4026646"/>
                  <a:gd name="connsiteY11" fmla="*/ 1501376 h 2690465"/>
                  <a:gd name="connsiteX12" fmla="*/ 3166186 w 4026646"/>
                  <a:gd name="connsiteY12" fmla="*/ 1530174 h 2690465"/>
                  <a:gd name="connsiteX13" fmla="*/ 3605874 w 4026646"/>
                  <a:gd name="connsiteY13" fmla="*/ 1741687 h 2690465"/>
                  <a:gd name="connsiteX14" fmla="*/ 3934453 w 4026646"/>
                  <a:gd name="connsiteY14" fmla="*/ 2194163 h 2690465"/>
                  <a:gd name="connsiteX15" fmla="*/ 3962505 w 4026646"/>
                  <a:gd name="connsiteY15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6646" h="2690465">
                    <a:moveTo>
                      <a:pt x="796294" y="2015387"/>
                    </a:moveTo>
                    <a:cubicBezTo>
                      <a:pt x="708045" y="2006718"/>
                      <a:pt x="505216" y="1878249"/>
                      <a:pt x="391447" y="1789694"/>
                    </a:cubicBezTo>
                    <a:cubicBezTo>
                      <a:pt x="277678" y="1701139"/>
                      <a:pt x="177907" y="1614314"/>
                      <a:pt x="113681" y="1484056"/>
                    </a:cubicBezTo>
                    <a:cubicBezTo>
                      <a:pt x="49455" y="1353798"/>
                      <a:pt x="12178" y="1143014"/>
                      <a:pt x="6089" y="1008148"/>
                    </a:cubicBezTo>
                    <a:cubicBezTo>
                      <a:pt x="0" y="873282"/>
                      <a:pt x="38848" y="796756"/>
                      <a:pt x="77150" y="674863"/>
                    </a:cubicBezTo>
                    <a:cubicBezTo>
                      <a:pt x="115452" y="591071"/>
                      <a:pt x="119875" y="482334"/>
                      <a:pt x="302843" y="270016"/>
                    </a:cubicBezTo>
                    <a:cubicBezTo>
                      <a:pt x="502007" y="59438"/>
                      <a:pt x="705257" y="53954"/>
                      <a:pt x="939387" y="9965"/>
                    </a:cubicBezTo>
                    <a:cubicBezTo>
                      <a:pt x="1183489" y="0"/>
                      <a:pt x="1462931" y="19711"/>
                      <a:pt x="1658998" y="78814"/>
                    </a:cubicBezTo>
                    <a:cubicBezTo>
                      <a:pt x="1787484" y="127417"/>
                      <a:pt x="1914016" y="159304"/>
                      <a:pt x="2007329" y="233175"/>
                    </a:cubicBezTo>
                    <a:cubicBezTo>
                      <a:pt x="2098018" y="300387"/>
                      <a:pt x="2355642" y="428420"/>
                      <a:pt x="2498323" y="667456"/>
                    </a:cubicBezTo>
                    <a:cubicBezTo>
                      <a:pt x="2599133" y="878823"/>
                      <a:pt x="2675353" y="1263567"/>
                      <a:pt x="2612190" y="1501376"/>
                    </a:cubicBezTo>
                    <a:cubicBezTo>
                      <a:pt x="2786305" y="1478154"/>
                      <a:pt x="3000572" y="1490122"/>
                      <a:pt x="3166186" y="1530174"/>
                    </a:cubicBezTo>
                    <a:cubicBezTo>
                      <a:pt x="3331800" y="1570226"/>
                      <a:pt x="3477830" y="1631022"/>
                      <a:pt x="3605874" y="1741687"/>
                    </a:cubicBezTo>
                    <a:cubicBezTo>
                      <a:pt x="3733918" y="1852352"/>
                      <a:pt x="3796607" y="1963491"/>
                      <a:pt x="3934453" y="2194163"/>
                    </a:cubicBezTo>
                    <a:cubicBezTo>
                      <a:pt x="3966985" y="2364121"/>
                      <a:pt x="4026646" y="2441339"/>
                      <a:pt x="3962505" y="269046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rot="13105753">
              <a:off x="50378" y="2548232"/>
              <a:ext cx="1966493" cy="900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9152857" flipV="1">
              <a:off x="980700" y="2660338"/>
              <a:ext cx="1879502" cy="8105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7705753" flipH="1" flipV="1">
              <a:off x="1450905" y="3415392"/>
              <a:ext cx="1205378" cy="395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2305753" flipV="1">
              <a:off x="1426245" y="4242883"/>
              <a:ext cx="1081507" cy="62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2305753">
              <a:off x="1085380" y="4292690"/>
              <a:ext cx="1386307" cy="928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 </a:t>
            </a:r>
            <a:r>
              <a:rPr lang="en-US" dirty="0" err="1" smtClean="0"/>
              <a:t>Halladay</a:t>
            </a:r>
            <a:endParaRPr lang="en-US" dirty="0"/>
          </a:p>
        </p:txBody>
      </p:sp>
      <p:pic>
        <p:nvPicPr>
          <p:cNvPr id="4" name="Content Placeholder 3" descr="halladay-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7" name="Picture 6" descr="halladay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343400"/>
            <a:ext cx="2486025" cy="177573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rot="18112102">
            <a:off x="2658818" y="1748985"/>
            <a:ext cx="2598449" cy="3398927"/>
            <a:chOff x="50378" y="1341953"/>
            <a:chExt cx="3105457" cy="4026646"/>
          </a:xfrm>
        </p:grpSpPr>
        <p:grpSp>
          <p:nvGrpSpPr>
            <p:cNvPr id="23" name="Group 20"/>
            <p:cNvGrpSpPr/>
            <p:nvPr/>
          </p:nvGrpSpPr>
          <p:grpSpPr>
            <a:xfrm rot="3083938">
              <a:off x="-202720" y="2010043"/>
              <a:ext cx="4026646" cy="2690465"/>
              <a:chOff x="2610618" y="1770485"/>
              <a:chExt cx="4026646" cy="2690465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>
                <a:off x="2971800" y="2133600"/>
                <a:ext cx="1981200" cy="1600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2610618" y="1770485"/>
                <a:ext cx="4026646" cy="2690465"/>
              </a:xfrm>
              <a:custGeom>
                <a:avLst/>
                <a:gdLst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112426 w 3402767"/>
                  <a:gd name="connsiteY2" fmla="*/ 1097570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0 w 3402767"/>
                  <a:gd name="connsiteY6" fmla="*/ 670351 h 2791459"/>
                  <a:gd name="connsiteX7" fmla="*/ 7495 w 3402767"/>
                  <a:gd name="connsiteY7" fmla="*/ 542934 h 2791459"/>
                  <a:gd name="connsiteX8" fmla="*/ 14990 w 3402767"/>
                  <a:gd name="connsiteY8" fmla="*/ 497964 h 2791459"/>
                  <a:gd name="connsiteX9" fmla="*/ 37475 w 3402767"/>
                  <a:gd name="connsiteY9" fmla="*/ 452993 h 2791459"/>
                  <a:gd name="connsiteX10" fmla="*/ 67455 w 3402767"/>
                  <a:gd name="connsiteY10" fmla="*/ 393033 h 2791459"/>
                  <a:gd name="connsiteX11" fmla="*/ 134911 w 3402767"/>
                  <a:gd name="connsiteY11" fmla="*/ 280606 h 2791459"/>
                  <a:gd name="connsiteX12" fmla="*/ 172387 w 3402767"/>
                  <a:gd name="connsiteY12" fmla="*/ 250626 h 2791459"/>
                  <a:gd name="connsiteX13" fmla="*/ 209862 w 3402767"/>
                  <a:gd name="connsiteY13" fmla="*/ 213151 h 2791459"/>
                  <a:gd name="connsiteX14" fmla="*/ 254833 w 3402767"/>
                  <a:gd name="connsiteY14" fmla="*/ 183170 h 2791459"/>
                  <a:gd name="connsiteX15" fmla="*/ 292308 w 3402767"/>
                  <a:gd name="connsiteY15" fmla="*/ 145695 h 2791459"/>
                  <a:gd name="connsiteX16" fmla="*/ 419724 w 3402767"/>
                  <a:gd name="connsiteY16" fmla="*/ 63249 h 2791459"/>
                  <a:gd name="connsiteX17" fmla="*/ 457200 w 3402767"/>
                  <a:gd name="connsiteY17" fmla="*/ 55754 h 2791459"/>
                  <a:gd name="connsiteX18" fmla="*/ 517160 w 3402767"/>
                  <a:gd name="connsiteY18" fmla="*/ 40764 h 2791459"/>
                  <a:gd name="connsiteX19" fmla="*/ 569626 w 3402767"/>
                  <a:gd name="connsiteY19" fmla="*/ 18279 h 2791459"/>
                  <a:gd name="connsiteX20" fmla="*/ 644577 w 3402767"/>
                  <a:gd name="connsiteY20" fmla="*/ 3288 h 2791459"/>
                  <a:gd name="connsiteX21" fmla="*/ 884419 w 3402767"/>
                  <a:gd name="connsiteY21" fmla="*/ 10783 h 2791459"/>
                  <a:gd name="connsiteX22" fmla="*/ 1259174 w 3402767"/>
                  <a:gd name="connsiteY22" fmla="*/ 25774 h 2791459"/>
                  <a:gd name="connsiteX23" fmla="*/ 1341619 w 3402767"/>
                  <a:gd name="connsiteY23" fmla="*/ 55754 h 2791459"/>
                  <a:gd name="connsiteX24" fmla="*/ 1371600 w 3402767"/>
                  <a:gd name="connsiteY24" fmla="*/ 63249 h 2791459"/>
                  <a:gd name="connsiteX25" fmla="*/ 1439055 w 3402767"/>
                  <a:gd name="connsiteY25" fmla="*/ 93229 h 2791459"/>
                  <a:gd name="connsiteX26" fmla="*/ 1588957 w 3402767"/>
                  <a:gd name="connsiteY26" fmla="*/ 145695 h 2791459"/>
                  <a:gd name="connsiteX27" fmla="*/ 1663908 w 3402767"/>
                  <a:gd name="connsiteY27" fmla="*/ 183170 h 2791459"/>
                  <a:gd name="connsiteX28" fmla="*/ 1738859 w 3402767"/>
                  <a:gd name="connsiteY28" fmla="*/ 235636 h 2791459"/>
                  <a:gd name="connsiteX29" fmla="*/ 1813810 w 3402767"/>
                  <a:gd name="connsiteY29" fmla="*/ 295597 h 2791459"/>
                  <a:gd name="connsiteX30" fmla="*/ 1858780 w 3402767"/>
                  <a:gd name="connsiteY30" fmla="*/ 325577 h 2791459"/>
                  <a:gd name="connsiteX31" fmla="*/ 2046157 w 3402767"/>
                  <a:gd name="connsiteY31" fmla="*/ 497964 h 2791459"/>
                  <a:gd name="connsiteX32" fmla="*/ 2106118 w 3402767"/>
                  <a:gd name="connsiteY32" fmla="*/ 557924 h 2791459"/>
                  <a:gd name="connsiteX33" fmla="*/ 2188564 w 3402767"/>
                  <a:gd name="connsiteY33" fmla="*/ 655361 h 2791459"/>
                  <a:gd name="connsiteX34" fmla="*/ 2211049 w 3402767"/>
                  <a:gd name="connsiteY34" fmla="*/ 692836 h 2791459"/>
                  <a:gd name="connsiteX35" fmla="*/ 2233534 w 3402767"/>
                  <a:gd name="connsiteY35" fmla="*/ 707826 h 2791459"/>
                  <a:gd name="connsiteX36" fmla="*/ 2271010 w 3402767"/>
                  <a:gd name="connsiteY36" fmla="*/ 775282 h 2791459"/>
                  <a:gd name="connsiteX37" fmla="*/ 2293495 w 3402767"/>
                  <a:gd name="connsiteY37" fmla="*/ 820252 h 2791459"/>
                  <a:gd name="connsiteX38" fmla="*/ 2315980 w 3402767"/>
                  <a:gd name="connsiteY38" fmla="*/ 842738 h 2791459"/>
                  <a:gd name="connsiteX39" fmla="*/ 2330970 w 3402767"/>
                  <a:gd name="connsiteY39" fmla="*/ 872718 h 2791459"/>
                  <a:gd name="connsiteX40" fmla="*/ 2383436 w 3402767"/>
                  <a:gd name="connsiteY40" fmla="*/ 1015124 h 2791459"/>
                  <a:gd name="connsiteX41" fmla="*/ 2398426 w 3402767"/>
                  <a:gd name="connsiteY41" fmla="*/ 1060095 h 2791459"/>
                  <a:gd name="connsiteX42" fmla="*/ 2428406 w 3402767"/>
                  <a:gd name="connsiteY42" fmla="*/ 1165026 h 2791459"/>
                  <a:gd name="connsiteX43" fmla="*/ 2420911 w 3402767"/>
                  <a:gd name="connsiteY43" fmla="*/ 1472324 h 2791459"/>
                  <a:gd name="connsiteX44" fmla="*/ 2413416 w 3402767"/>
                  <a:gd name="connsiteY44" fmla="*/ 1517295 h 2791459"/>
                  <a:gd name="connsiteX45" fmla="*/ 2375941 w 3402767"/>
                  <a:gd name="connsiteY45" fmla="*/ 1622226 h 2791459"/>
                  <a:gd name="connsiteX46" fmla="*/ 2360951 w 3402767"/>
                  <a:gd name="connsiteY46" fmla="*/ 1674692 h 2791459"/>
                  <a:gd name="connsiteX47" fmla="*/ 2353455 w 3402767"/>
                  <a:gd name="connsiteY47" fmla="*/ 1697177 h 2791459"/>
                  <a:gd name="connsiteX48" fmla="*/ 2368446 w 3402767"/>
                  <a:gd name="connsiteY48" fmla="*/ 1674692 h 2791459"/>
                  <a:gd name="connsiteX49" fmla="*/ 2428406 w 3402767"/>
                  <a:gd name="connsiteY49" fmla="*/ 1622226 h 2791459"/>
                  <a:gd name="connsiteX50" fmla="*/ 2450892 w 3402767"/>
                  <a:gd name="connsiteY50" fmla="*/ 1614731 h 2791459"/>
                  <a:gd name="connsiteX51" fmla="*/ 2540833 w 3402767"/>
                  <a:gd name="connsiteY51" fmla="*/ 1592246 h 2791459"/>
                  <a:gd name="connsiteX52" fmla="*/ 2600793 w 3402767"/>
                  <a:gd name="connsiteY52" fmla="*/ 1584751 h 2791459"/>
                  <a:gd name="connsiteX53" fmla="*/ 2653259 w 3402767"/>
                  <a:gd name="connsiteY53" fmla="*/ 1577256 h 2791459"/>
                  <a:gd name="connsiteX54" fmla="*/ 2908092 w 3402767"/>
                  <a:gd name="connsiteY54" fmla="*/ 1592246 h 2791459"/>
                  <a:gd name="connsiteX55" fmla="*/ 2960557 w 3402767"/>
                  <a:gd name="connsiteY55" fmla="*/ 1607236 h 2791459"/>
                  <a:gd name="connsiteX56" fmla="*/ 2998033 w 3402767"/>
                  <a:gd name="connsiteY56" fmla="*/ 1614731 h 2791459"/>
                  <a:gd name="connsiteX57" fmla="*/ 3028013 w 3402767"/>
                  <a:gd name="connsiteY57" fmla="*/ 1629721 h 2791459"/>
                  <a:gd name="connsiteX58" fmla="*/ 3125449 w 3402767"/>
                  <a:gd name="connsiteY58" fmla="*/ 1682187 h 2791459"/>
                  <a:gd name="connsiteX59" fmla="*/ 3170419 w 3402767"/>
                  <a:gd name="connsiteY59" fmla="*/ 1697177 h 2791459"/>
                  <a:gd name="connsiteX60" fmla="*/ 3267855 w 3402767"/>
                  <a:gd name="connsiteY60" fmla="*/ 1764633 h 2791459"/>
                  <a:gd name="connsiteX61" fmla="*/ 3305331 w 3402767"/>
                  <a:gd name="connsiteY61" fmla="*/ 1794613 h 2791459"/>
                  <a:gd name="connsiteX62" fmla="*/ 3335311 w 3402767"/>
                  <a:gd name="connsiteY62" fmla="*/ 1847079 h 2791459"/>
                  <a:gd name="connsiteX63" fmla="*/ 3342806 w 3402767"/>
                  <a:gd name="connsiteY63" fmla="*/ 1877059 h 2791459"/>
                  <a:gd name="connsiteX64" fmla="*/ 3365292 w 3402767"/>
                  <a:gd name="connsiteY64" fmla="*/ 1922029 h 2791459"/>
                  <a:gd name="connsiteX65" fmla="*/ 3372787 w 3402767"/>
                  <a:gd name="connsiteY65" fmla="*/ 1952010 h 2791459"/>
                  <a:gd name="connsiteX66" fmla="*/ 3387777 w 3402767"/>
                  <a:gd name="connsiteY66" fmla="*/ 1989485 h 2791459"/>
                  <a:gd name="connsiteX67" fmla="*/ 3395272 w 3402767"/>
                  <a:gd name="connsiteY67" fmla="*/ 2041951 h 2791459"/>
                  <a:gd name="connsiteX68" fmla="*/ 3402767 w 3402767"/>
                  <a:gd name="connsiteY68" fmla="*/ 2071931 h 2791459"/>
                  <a:gd name="connsiteX69" fmla="*/ 3395272 w 3402767"/>
                  <a:gd name="connsiteY69" fmla="*/ 2259308 h 2791459"/>
                  <a:gd name="connsiteX70" fmla="*/ 3372787 w 3402767"/>
                  <a:gd name="connsiteY70" fmla="*/ 2334259 h 2791459"/>
                  <a:gd name="connsiteX71" fmla="*/ 3320321 w 3402767"/>
                  <a:gd name="connsiteY71" fmla="*/ 2424200 h 2791459"/>
                  <a:gd name="connsiteX72" fmla="*/ 3282846 w 3402767"/>
                  <a:gd name="connsiteY72" fmla="*/ 2499151 h 2791459"/>
                  <a:gd name="connsiteX73" fmla="*/ 3275351 w 3402767"/>
                  <a:gd name="connsiteY73" fmla="*/ 2521636 h 2791459"/>
                  <a:gd name="connsiteX74" fmla="*/ 3237875 w 3402767"/>
                  <a:gd name="connsiteY74" fmla="*/ 2596587 h 2791459"/>
                  <a:gd name="connsiteX75" fmla="*/ 3222885 w 3402767"/>
                  <a:gd name="connsiteY75" fmla="*/ 2626567 h 2791459"/>
                  <a:gd name="connsiteX76" fmla="*/ 3200400 w 3402767"/>
                  <a:gd name="connsiteY76" fmla="*/ 2649052 h 2791459"/>
                  <a:gd name="connsiteX77" fmla="*/ 3132944 w 3402767"/>
                  <a:gd name="connsiteY77" fmla="*/ 2724003 h 2791459"/>
                  <a:gd name="connsiteX78" fmla="*/ 3050498 w 3402767"/>
                  <a:gd name="connsiteY78" fmla="*/ 2753983 h 2791459"/>
                  <a:gd name="connsiteX79" fmla="*/ 2975547 w 3402767"/>
                  <a:gd name="connsiteY79" fmla="*/ 2768974 h 2791459"/>
                  <a:gd name="connsiteX80" fmla="*/ 2953062 w 3402767"/>
                  <a:gd name="connsiteY80" fmla="*/ 2776469 h 2791459"/>
                  <a:gd name="connsiteX81" fmla="*/ 2945567 w 3402767"/>
                  <a:gd name="connsiteY81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09862 w 3402767"/>
                  <a:gd name="connsiteY12" fmla="*/ 213151 h 2791459"/>
                  <a:gd name="connsiteX13" fmla="*/ 254833 w 3402767"/>
                  <a:gd name="connsiteY13" fmla="*/ 183170 h 2791459"/>
                  <a:gd name="connsiteX14" fmla="*/ 292308 w 3402767"/>
                  <a:gd name="connsiteY14" fmla="*/ 145695 h 2791459"/>
                  <a:gd name="connsiteX15" fmla="*/ 419724 w 3402767"/>
                  <a:gd name="connsiteY15" fmla="*/ 63249 h 2791459"/>
                  <a:gd name="connsiteX16" fmla="*/ 457200 w 3402767"/>
                  <a:gd name="connsiteY16" fmla="*/ 55754 h 2791459"/>
                  <a:gd name="connsiteX17" fmla="*/ 517160 w 3402767"/>
                  <a:gd name="connsiteY17" fmla="*/ 40764 h 2791459"/>
                  <a:gd name="connsiteX18" fmla="*/ 569626 w 3402767"/>
                  <a:gd name="connsiteY18" fmla="*/ 18279 h 2791459"/>
                  <a:gd name="connsiteX19" fmla="*/ 644577 w 3402767"/>
                  <a:gd name="connsiteY19" fmla="*/ 3288 h 2791459"/>
                  <a:gd name="connsiteX20" fmla="*/ 884419 w 3402767"/>
                  <a:gd name="connsiteY20" fmla="*/ 10783 h 2791459"/>
                  <a:gd name="connsiteX21" fmla="*/ 1259174 w 3402767"/>
                  <a:gd name="connsiteY21" fmla="*/ 25774 h 2791459"/>
                  <a:gd name="connsiteX22" fmla="*/ 1341619 w 3402767"/>
                  <a:gd name="connsiteY22" fmla="*/ 55754 h 2791459"/>
                  <a:gd name="connsiteX23" fmla="*/ 1371600 w 3402767"/>
                  <a:gd name="connsiteY23" fmla="*/ 63249 h 2791459"/>
                  <a:gd name="connsiteX24" fmla="*/ 1439055 w 3402767"/>
                  <a:gd name="connsiteY24" fmla="*/ 93229 h 2791459"/>
                  <a:gd name="connsiteX25" fmla="*/ 1588957 w 3402767"/>
                  <a:gd name="connsiteY25" fmla="*/ 145695 h 2791459"/>
                  <a:gd name="connsiteX26" fmla="*/ 1663908 w 3402767"/>
                  <a:gd name="connsiteY26" fmla="*/ 183170 h 2791459"/>
                  <a:gd name="connsiteX27" fmla="*/ 1738859 w 3402767"/>
                  <a:gd name="connsiteY27" fmla="*/ 235636 h 2791459"/>
                  <a:gd name="connsiteX28" fmla="*/ 1813810 w 3402767"/>
                  <a:gd name="connsiteY28" fmla="*/ 295597 h 2791459"/>
                  <a:gd name="connsiteX29" fmla="*/ 1858780 w 3402767"/>
                  <a:gd name="connsiteY29" fmla="*/ 325577 h 2791459"/>
                  <a:gd name="connsiteX30" fmla="*/ 2046157 w 3402767"/>
                  <a:gd name="connsiteY30" fmla="*/ 497964 h 2791459"/>
                  <a:gd name="connsiteX31" fmla="*/ 2106118 w 3402767"/>
                  <a:gd name="connsiteY31" fmla="*/ 557924 h 2791459"/>
                  <a:gd name="connsiteX32" fmla="*/ 2188564 w 3402767"/>
                  <a:gd name="connsiteY32" fmla="*/ 655361 h 2791459"/>
                  <a:gd name="connsiteX33" fmla="*/ 2211049 w 3402767"/>
                  <a:gd name="connsiteY33" fmla="*/ 692836 h 2791459"/>
                  <a:gd name="connsiteX34" fmla="*/ 2233534 w 3402767"/>
                  <a:gd name="connsiteY34" fmla="*/ 707826 h 2791459"/>
                  <a:gd name="connsiteX35" fmla="*/ 2271010 w 3402767"/>
                  <a:gd name="connsiteY35" fmla="*/ 775282 h 2791459"/>
                  <a:gd name="connsiteX36" fmla="*/ 2293495 w 3402767"/>
                  <a:gd name="connsiteY36" fmla="*/ 820252 h 2791459"/>
                  <a:gd name="connsiteX37" fmla="*/ 2315980 w 3402767"/>
                  <a:gd name="connsiteY37" fmla="*/ 842738 h 2791459"/>
                  <a:gd name="connsiteX38" fmla="*/ 2330970 w 3402767"/>
                  <a:gd name="connsiteY38" fmla="*/ 872718 h 2791459"/>
                  <a:gd name="connsiteX39" fmla="*/ 2383436 w 3402767"/>
                  <a:gd name="connsiteY39" fmla="*/ 1015124 h 2791459"/>
                  <a:gd name="connsiteX40" fmla="*/ 2398426 w 3402767"/>
                  <a:gd name="connsiteY40" fmla="*/ 1060095 h 2791459"/>
                  <a:gd name="connsiteX41" fmla="*/ 2428406 w 3402767"/>
                  <a:gd name="connsiteY41" fmla="*/ 1165026 h 2791459"/>
                  <a:gd name="connsiteX42" fmla="*/ 2420911 w 3402767"/>
                  <a:gd name="connsiteY42" fmla="*/ 1472324 h 2791459"/>
                  <a:gd name="connsiteX43" fmla="*/ 2413416 w 3402767"/>
                  <a:gd name="connsiteY43" fmla="*/ 1517295 h 2791459"/>
                  <a:gd name="connsiteX44" fmla="*/ 2375941 w 3402767"/>
                  <a:gd name="connsiteY44" fmla="*/ 1622226 h 2791459"/>
                  <a:gd name="connsiteX45" fmla="*/ 2360951 w 3402767"/>
                  <a:gd name="connsiteY45" fmla="*/ 1674692 h 2791459"/>
                  <a:gd name="connsiteX46" fmla="*/ 2353455 w 3402767"/>
                  <a:gd name="connsiteY46" fmla="*/ 1697177 h 2791459"/>
                  <a:gd name="connsiteX47" fmla="*/ 2368446 w 3402767"/>
                  <a:gd name="connsiteY47" fmla="*/ 1674692 h 2791459"/>
                  <a:gd name="connsiteX48" fmla="*/ 2428406 w 3402767"/>
                  <a:gd name="connsiteY48" fmla="*/ 1622226 h 2791459"/>
                  <a:gd name="connsiteX49" fmla="*/ 2450892 w 3402767"/>
                  <a:gd name="connsiteY49" fmla="*/ 1614731 h 2791459"/>
                  <a:gd name="connsiteX50" fmla="*/ 2540833 w 3402767"/>
                  <a:gd name="connsiteY50" fmla="*/ 1592246 h 2791459"/>
                  <a:gd name="connsiteX51" fmla="*/ 2600793 w 3402767"/>
                  <a:gd name="connsiteY51" fmla="*/ 1584751 h 2791459"/>
                  <a:gd name="connsiteX52" fmla="*/ 2653259 w 3402767"/>
                  <a:gd name="connsiteY52" fmla="*/ 1577256 h 2791459"/>
                  <a:gd name="connsiteX53" fmla="*/ 2908092 w 3402767"/>
                  <a:gd name="connsiteY53" fmla="*/ 1592246 h 2791459"/>
                  <a:gd name="connsiteX54" fmla="*/ 2960557 w 3402767"/>
                  <a:gd name="connsiteY54" fmla="*/ 1607236 h 2791459"/>
                  <a:gd name="connsiteX55" fmla="*/ 2998033 w 3402767"/>
                  <a:gd name="connsiteY55" fmla="*/ 1614731 h 2791459"/>
                  <a:gd name="connsiteX56" fmla="*/ 3028013 w 3402767"/>
                  <a:gd name="connsiteY56" fmla="*/ 1629721 h 2791459"/>
                  <a:gd name="connsiteX57" fmla="*/ 3125449 w 3402767"/>
                  <a:gd name="connsiteY57" fmla="*/ 1682187 h 2791459"/>
                  <a:gd name="connsiteX58" fmla="*/ 3170419 w 3402767"/>
                  <a:gd name="connsiteY58" fmla="*/ 1697177 h 2791459"/>
                  <a:gd name="connsiteX59" fmla="*/ 3267855 w 3402767"/>
                  <a:gd name="connsiteY59" fmla="*/ 1764633 h 2791459"/>
                  <a:gd name="connsiteX60" fmla="*/ 3305331 w 3402767"/>
                  <a:gd name="connsiteY60" fmla="*/ 1794613 h 2791459"/>
                  <a:gd name="connsiteX61" fmla="*/ 3335311 w 3402767"/>
                  <a:gd name="connsiteY61" fmla="*/ 1847079 h 2791459"/>
                  <a:gd name="connsiteX62" fmla="*/ 3342806 w 3402767"/>
                  <a:gd name="connsiteY62" fmla="*/ 1877059 h 2791459"/>
                  <a:gd name="connsiteX63" fmla="*/ 3365292 w 3402767"/>
                  <a:gd name="connsiteY63" fmla="*/ 1922029 h 2791459"/>
                  <a:gd name="connsiteX64" fmla="*/ 3372787 w 3402767"/>
                  <a:gd name="connsiteY64" fmla="*/ 1952010 h 2791459"/>
                  <a:gd name="connsiteX65" fmla="*/ 3387777 w 3402767"/>
                  <a:gd name="connsiteY65" fmla="*/ 1989485 h 2791459"/>
                  <a:gd name="connsiteX66" fmla="*/ 3395272 w 3402767"/>
                  <a:gd name="connsiteY66" fmla="*/ 2041951 h 2791459"/>
                  <a:gd name="connsiteX67" fmla="*/ 3402767 w 3402767"/>
                  <a:gd name="connsiteY67" fmla="*/ 2071931 h 2791459"/>
                  <a:gd name="connsiteX68" fmla="*/ 3395272 w 3402767"/>
                  <a:gd name="connsiteY68" fmla="*/ 2259308 h 2791459"/>
                  <a:gd name="connsiteX69" fmla="*/ 3372787 w 3402767"/>
                  <a:gd name="connsiteY69" fmla="*/ 2334259 h 2791459"/>
                  <a:gd name="connsiteX70" fmla="*/ 3320321 w 3402767"/>
                  <a:gd name="connsiteY70" fmla="*/ 2424200 h 2791459"/>
                  <a:gd name="connsiteX71" fmla="*/ 3282846 w 3402767"/>
                  <a:gd name="connsiteY71" fmla="*/ 2499151 h 2791459"/>
                  <a:gd name="connsiteX72" fmla="*/ 3275351 w 3402767"/>
                  <a:gd name="connsiteY72" fmla="*/ 2521636 h 2791459"/>
                  <a:gd name="connsiteX73" fmla="*/ 3237875 w 3402767"/>
                  <a:gd name="connsiteY73" fmla="*/ 2596587 h 2791459"/>
                  <a:gd name="connsiteX74" fmla="*/ 3222885 w 3402767"/>
                  <a:gd name="connsiteY74" fmla="*/ 2626567 h 2791459"/>
                  <a:gd name="connsiteX75" fmla="*/ 3200400 w 3402767"/>
                  <a:gd name="connsiteY75" fmla="*/ 2649052 h 2791459"/>
                  <a:gd name="connsiteX76" fmla="*/ 3132944 w 3402767"/>
                  <a:gd name="connsiteY76" fmla="*/ 2724003 h 2791459"/>
                  <a:gd name="connsiteX77" fmla="*/ 3050498 w 3402767"/>
                  <a:gd name="connsiteY77" fmla="*/ 2753983 h 2791459"/>
                  <a:gd name="connsiteX78" fmla="*/ 2975547 w 3402767"/>
                  <a:gd name="connsiteY78" fmla="*/ 2768974 h 2791459"/>
                  <a:gd name="connsiteX79" fmla="*/ 2953062 w 3402767"/>
                  <a:gd name="connsiteY79" fmla="*/ 2776469 h 2791459"/>
                  <a:gd name="connsiteX80" fmla="*/ 2945567 w 3402767"/>
                  <a:gd name="connsiteY80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292308 w 3402767"/>
                  <a:gd name="connsiteY13" fmla="*/ 145695 h 2791459"/>
                  <a:gd name="connsiteX14" fmla="*/ 419724 w 3402767"/>
                  <a:gd name="connsiteY14" fmla="*/ 63249 h 2791459"/>
                  <a:gd name="connsiteX15" fmla="*/ 457200 w 3402767"/>
                  <a:gd name="connsiteY15" fmla="*/ 55754 h 2791459"/>
                  <a:gd name="connsiteX16" fmla="*/ 517160 w 3402767"/>
                  <a:gd name="connsiteY16" fmla="*/ 40764 h 2791459"/>
                  <a:gd name="connsiteX17" fmla="*/ 569626 w 3402767"/>
                  <a:gd name="connsiteY17" fmla="*/ 18279 h 2791459"/>
                  <a:gd name="connsiteX18" fmla="*/ 644577 w 3402767"/>
                  <a:gd name="connsiteY18" fmla="*/ 3288 h 2791459"/>
                  <a:gd name="connsiteX19" fmla="*/ 884419 w 3402767"/>
                  <a:gd name="connsiteY19" fmla="*/ 10783 h 2791459"/>
                  <a:gd name="connsiteX20" fmla="*/ 1259174 w 3402767"/>
                  <a:gd name="connsiteY20" fmla="*/ 25774 h 2791459"/>
                  <a:gd name="connsiteX21" fmla="*/ 1341619 w 3402767"/>
                  <a:gd name="connsiteY21" fmla="*/ 55754 h 2791459"/>
                  <a:gd name="connsiteX22" fmla="*/ 1371600 w 3402767"/>
                  <a:gd name="connsiteY22" fmla="*/ 63249 h 2791459"/>
                  <a:gd name="connsiteX23" fmla="*/ 1439055 w 3402767"/>
                  <a:gd name="connsiteY23" fmla="*/ 93229 h 2791459"/>
                  <a:gd name="connsiteX24" fmla="*/ 1588957 w 3402767"/>
                  <a:gd name="connsiteY24" fmla="*/ 145695 h 2791459"/>
                  <a:gd name="connsiteX25" fmla="*/ 1663908 w 3402767"/>
                  <a:gd name="connsiteY25" fmla="*/ 183170 h 2791459"/>
                  <a:gd name="connsiteX26" fmla="*/ 1738859 w 3402767"/>
                  <a:gd name="connsiteY26" fmla="*/ 235636 h 2791459"/>
                  <a:gd name="connsiteX27" fmla="*/ 1813810 w 3402767"/>
                  <a:gd name="connsiteY27" fmla="*/ 295597 h 2791459"/>
                  <a:gd name="connsiteX28" fmla="*/ 1858780 w 3402767"/>
                  <a:gd name="connsiteY28" fmla="*/ 325577 h 2791459"/>
                  <a:gd name="connsiteX29" fmla="*/ 2046157 w 3402767"/>
                  <a:gd name="connsiteY29" fmla="*/ 497964 h 2791459"/>
                  <a:gd name="connsiteX30" fmla="*/ 2106118 w 3402767"/>
                  <a:gd name="connsiteY30" fmla="*/ 557924 h 2791459"/>
                  <a:gd name="connsiteX31" fmla="*/ 2188564 w 3402767"/>
                  <a:gd name="connsiteY31" fmla="*/ 655361 h 2791459"/>
                  <a:gd name="connsiteX32" fmla="*/ 2211049 w 3402767"/>
                  <a:gd name="connsiteY32" fmla="*/ 692836 h 2791459"/>
                  <a:gd name="connsiteX33" fmla="*/ 2233534 w 3402767"/>
                  <a:gd name="connsiteY33" fmla="*/ 707826 h 2791459"/>
                  <a:gd name="connsiteX34" fmla="*/ 2271010 w 3402767"/>
                  <a:gd name="connsiteY34" fmla="*/ 775282 h 2791459"/>
                  <a:gd name="connsiteX35" fmla="*/ 2293495 w 3402767"/>
                  <a:gd name="connsiteY35" fmla="*/ 820252 h 2791459"/>
                  <a:gd name="connsiteX36" fmla="*/ 2315980 w 3402767"/>
                  <a:gd name="connsiteY36" fmla="*/ 842738 h 2791459"/>
                  <a:gd name="connsiteX37" fmla="*/ 2330970 w 3402767"/>
                  <a:gd name="connsiteY37" fmla="*/ 872718 h 2791459"/>
                  <a:gd name="connsiteX38" fmla="*/ 2383436 w 3402767"/>
                  <a:gd name="connsiteY38" fmla="*/ 1015124 h 2791459"/>
                  <a:gd name="connsiteX39" fmla="*/ 2398426 w 3402767"/>
                  <a:gd name="connsiteY39" fmla="*/ 1060095 h 2791459"/>
                  <a:gd name="connsiteX40" fmla="*/ 2428406 w 3402767"/>
                  <a:gd name="connsiteY40" fmla="*/ 1165026 h 2791459"/>
                  <a:gd name="connsiteX41" fmla="*/ 2420911 w 3402767"/>
                  <a:gd name="connsiteY41" fmla="*/ 1472324 h 2791459"/>
                  <a:gd name="connsiteX42" fmla="*/ 2413416 w 3402767"/>
                  <a:gd name="connsiteY42" fmla="*/ 1517295 h 2791459"/>
                  <a:gd name="connsiteX43" fmla="*/ 2375941 w 3402767"/>
                  <a:gd name="connsiteY43" fmla="*/ 1622226 h 2791459"/>
                  <a:gd name="connsiteX44" fmla="*/ 2360951 w 3402767"/>
                  <a:gd name="connsiteY44" fmla="*/ 1674692 h 2791459"/>
                  <a:gd name="connsiteX45" fmla="*/ 2353455 w 3402767"/>
                  <a:gd name="connsiteY45" fmla="*/ 1697177 h 2791459"/>
                  <a:gd name="connsiteX46" fmla="*/ 2368446 w 3402767"/>
                  <a:gd name="connsiteY46" fmla="*/ 1674692 h 2791459"/>
                  <a:gd name="connsiteX47" fmla="*/ 2428406 w 3402767"/>
                  <a:gd name="connsiteY47" fmla="*/ 1622226 h 2791459"/>
                  <a:gd name="connsiteX48" fmla="*/ 2450892 w 3402767"/>
                  <a:gd name="connsiteY48" fmla="*/ 1614731 h 2791459"/>
                  <a:gd name="connsiteX49" fmla="*/ 2540833 w 3402767"/>
                  <a:gd name="connsiteY49" fmla="*/ 1592246 h 2791459"/>
                  <a:gd name="connsiteX50" fmla="*/ 2600793 w 3402767"/>
                  <a:gd name="connsiteY50" fmla="*/ 1584751 h 2791459"/>
                  <a:gd name="connsiteX51" fmla="*/ 2653259 w 3402767"/>
                  <a:gd name="connsiteY51" fmla="*/ 1577256 h 2791459"/>
                  <a:gd name="connsiteX52" fmla="*/ 2908092 w 3402767"/>
                  <a:gd name="connsiteY52" fmla="*/ 1592246 h 2791459"/>
                  <a:gd name="connsiteX53" fmla="*/ 2960557 w 3402767"/>
                  <a:gd name="connsiteY53" fmla="*/ 1607236 h 2791459"/>
                  <a:gd name="connsiteX54" fmla="*/ 2998033 w 3402767"/>
                  <a:gd name="connsiteY54" fmla="*/ 1614731 h 2791459"/>
                  <a:gd name="connsiteX55" fmla="*/ 3028013 w 3402767"/>
                  <a:gd name="connsiteY55" fmla="*/ 1629721 h 2791459"/>
                  <a:gd name="connsiteX56" fmla="*/ 3125449 w 3402767"/>
                  <a:gd name="connsiteY56" fmla="*/ 1682187 h 2791459"/>
                  <a:gd name="connsiteX57" fmla="*/ 3170419 w 3402767"/>
                  <a:gd name="connsiteY57" fmla="*/ 1697177 h 2791459"/>
                  <a:gd name="connsiteX58" fmla="*/ 3267855 w 3402767"/>
                  <a:gd name="connsiteY58" fmla="*/ 1764633 h 2791459"/>
                  <a:gd name="connsiteX59" fmla="*/ 3305331 w 3402767"/>
                  <a:gd name="connsiteY59" fmla="*/ 1794613 h 2791459"/>
                  <a:gd name="connsiteX60" fmla="*/ 3335311 w 3402767"/>
                  <a:gd name="connsiteY60" fmla="*/ 1847079 h 2791459"/>
                  <a:gd name="connsiteX61" fmla="*/ 3342806 w 3402767"/>
                  <a:gd name="connsiteY61" fmla="*/ 1877059 h 2791459"/>
                  <a:gd name="connsiteX62" fmla="*/ 3365292 w 3402767"/>
                  <a:gd name="connsiteY62" fmla="*/ 1922029 h 2791459"/>
                  <a:gd name="connsiteX63" fmla="*/ 3372787 w 3402767"/>
                  <a:gd name="connsiteY63" fmla="*/ 1952010 h 2791459"/>
                  <a:gd name="connsiteX64" fmla="*/ 3387777 w 3402767"/>
                  <a:gd name="connsiteY64" fmla="*/ 1989485 h 2791459"/>
                  <a:gd name="connsiteX65" fmla="*/ 3395272 w 3402767"/>
                  <a:gd name="connsiteY65" fmla="*/ 2041951 h 2791459"/>
                  <a:gd name="connsiteX66" fmla="*/ 3402767 w 3402767"/>
                  <a:gd name="connsiteY66" fmla="*/ 2071931 h 2791459"/>
                  <a:gd name="connsiteX67" fmla="*/ 3395272 w 3402767"/>
                  <a:gd name="connsiteY67" fmla="*/ 2259308 h 2791459"/>
                  <a:gd name="connsiteX68" fmla="*/ 3372787 w 3402767"/>
                  <a:gd name="connsiteY68" fmla="*/ 2334259 h 2791459"/>
                  <a:gd name="connsiteX69" fmla="*/ 3320321 w 3402767"/>
                  <a:gd name="connsiteY69" fmla="*/ 2424200 h 2791459"/>
                  <a:gd name="connsiteX70" fmla="*/ 3282846 w 3402767"/>
                  <a:gd name="connsiteY70" fmla="*/ 2499151 h 2791459"/>
                  <a:gd name="connsiteX71" fmla="*/ 3275351 w 3402767"/>
                  <a:gd name="connsiteY71" fmla="*/ 2521636 h 2791459"/>
                  <a:gd name="connsiteX72" fmla="*/ 3237875 w 3402767"/>
                  <a:gd name="connsiteY72" fmla="*/ 2596587 h 2791459"/>
                  <a:gd name="connsiteX73" fmla="*/ 3222885 w 3402767"/>
                  <a:gd name="connsiteY73" fmla="*/ 2626567 h 2791459"/>
                  <a:gd name="connsiteX74" fmla="*/ 3200400 w 3402767"/>
                  <a:gd name="connsiteY74" fmla="*/ 2649052 h 2791459"/>
                  <a:gd name="connsiteX75" fmla="*/ 3132944 w 3402767"/>
                  <a:gd name="connsiteY75" fmla="*/ 2724003 h 2791459"/>
                  <a:gd name="connsiteX76" fmla="*/ 3050498 w 3402767"/>
                  <a:gd name="connsiteY76" fmla="*/ 2753983 h 2791459"/>
                  <a:gd name="connsiteX77" fmla="*/ 2975547 w 3402767"/>
                  <a:gd name="connsiteY77" fmla="*/ 2768974 h 2791459"/>
                  <a:gd name="connsiteX78" fmla="*/ 2953062 w 3402767"/>
                  <a:gd name="connsiteY78" fmla="*/ 2776469 h 2791459"/>
                  <a:gd name="connsiteX79" fmla="*/ 2945567 w 3402767"/>
                  <a:gd name="connsiteY79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419724 w 3402767"/>
                  <a:gd name="connsiteY13" fmla="*/ 63249 h 2791459"/>
                  <a:gd name="connsiteX14" fmla="*/ 457200 w 3402767"/>
                  <a:gd name="connsiteY14" fmla="*/ 55754 h 2791459"/>
                  <a:gd name="connsiteX15" fmla="*/ 517160 w 3402767"/>
                  <a:gd name="connsiteY15" fmla="*/ 40764 h 2791459"/>
                  <a:gd name="connsiteX16" fmla="*/ 569626 w 3402767"/>
                  <a:gd name="connsiteY16" fmla="*/ 18279 h 2791459"/>
                  <a:gd name="connsiteX17" fmla="*/ 644577 w 3402767"/>
                  <a:gd name="connsiteY17" fmla="*/ 3288 h 2791459"/>
                  <a:gd name="connsiteX18" fmla="*/ 884419 w 3402767"/>
                  <a:gd name="connsiteY18" fmla="*/ 10783 h 2791459"/>
                  <a:gd name="connsiteX19" fmla="*/ 1259174 w 3402767"/>
                  <a:gd name="connsiteY19" fmla="*/ 25774 h 2791459"/>
                  <a:gd name="connsiteX20" fmla="*/ 1341619 w 3402767"/>
                  <a:gd name="connsiteY20" fmla="*/ 55754 h 2791459"/>
                  <a:gd name="connsiteX21" fmla="*/ 1371600 w 3402767"/>
                  <a:gd name="connsiteY21" fmla="*/ 63249 h 2791459"/>
                  <a:gd name="connsiteX22" fmla="*/ 1439055 w 3402767"/>
                  <a:gd name="connsiteY22" fmla="*/ 93229 h 2791459"/>
                  <a:gd name="connsiteX23" fmla="*/ 1588957 w 3402767"/>
                  <a:gd name="connsiteY23" fmla="*/ 145695 h 2791459"/>
                  <a:gd name="connsiteX24" fmla="*/ 1663908 w 3402767"/>
                  <a:gd name="connsiteY24" fmla="*/ 183170 h 2791459"/>
                  <a:gd name="connsiteX25" fmla="*/ 1738859 w 3402767"/>
                  <a:gd name="connsiteY25" fmla="*/ 235636 h 2791459"/>
                  <a:gd name="connsiteX26" fmla="*/ 1813810 w 3402767"/>
                  <a:gd name="connsiteY26" fmla="*/ 295597 h 2791459"/>
                  <a:gd name="connsiteX27" fmla="*/ 1858780 w 3402767"/>
                  <a:gd name="connsiteY27" fmla="*/ 325577 h 2791459"/>
                  <a:gd name="connsiteX28" fmla="*/ 2046157 w 3402767"/>
                  <a:gd name="connsiteY28" fmla="*/ 497964 h 2791459"/>
                  <a:gd name="connsiteX29" fmla="*/ 2106118 w 3402767"/>
                  <a:gd name="connsiteY29" fmla="*/ 557924 h 2791459"/>
                  <a:gd name="connsiteX30" fmla="*/ 2188564 w 3402767"/>
                  <a:gd name="connsiteY30" fmla="*/ 655361 h 2791459"/>
                  <a:gd name="connsiteX31" fmla="*/ 2211049 w 3402767"/>
                  <a:gd name="connsiteY31" fmla="*/ 692836 h 2791459"/>
                  <a:gd name="connsiteX32" fmla="*/ 2233534 w 3402767"/>
                  <a:gd name="connsiteY32" fmla="*/ 707826 h 2791459"/>
                  <a:gd name="connsiteX33" fmla="*/ 2271010 w 3402767"/>
                  <a:gd name="connsiteY33" fmla="*/ 775282 h 2791459"/>
                  <a:gd name="connsiteX34" fmla="*/ 2293495 w 3402767"/>
                  <a:gd name="connsiteY34" fmla="*/ 820252 h 2791459"/>
                  <a:gd name="connsiteX35" fmla="*/ 2315980 w 3402767"/>
                  <a:gd name="connsiteY35" fmla="*/ 842738 h 2791459"/>
                  <a:gd name="connsiteX36" fmla="*/ 2330970 w 3402767"/>
                  <a:gd name="connsiteY36" fmla="*/ 872718 h 2791459"/>
                  <a:gd name="connsiteX37" fmla="*/ 2383436 w 3402767"/>
                  <a:gd name="connsiteY37" fmla="*/ 1015124 h 2791459"/>
                  <a:gd name="connsiteX38" fmla="*/ 2398426 w 3402767"/>
                  <a:gd name="connsiteY38" fmla="*/ 1060095 h 2791459"/>
                  <a:gd name="connsiteX39" fmla="*/ 2428406 w 3402767"/>
                  <a:gd name="connsiteY39" fmla="*/ 1165026 h 2791459"/>
                  <a:gd name="connsiteX40" fmla="*/ 2420911 w 3402767"/>
                  <a:gd name="connsiteY40" fmla="*/ 1472324 h 2791459"/>
                  <a:gd name="connsiteX41" fmla="*/ 2413416 w 3402767"/>
                  <a:gd name="connsiteY41" fmla="*/ 1517295 h 2791459"/>
                  <a:gd name="connsiteX42" fmla="*/ 2375941 w 3402767"/>
                  <a:gd name="connsiteY42" fmla="*/ 1622226 h 2791459"/>
                  <a:gd name="connsiteX43" fmla="*/ 2360951 w 3402767"/>
                  <a:gd name="connsiteY43" fmla="*/ 1674692 h 2791459"/>
                  <a:gd name="connsiteX44" fmla="*/ 2353455 w 3402767"/>
                  <a:gd name="connsiteY44" fmla="*/ 1697177 h 2791459"/>
                  <a:gd name="connsiteX45" fmla="*/ 2368446 w 3402767"/>
                  <a:gd name="connsiteY45" fmla="*/ 1674692 h 2791459"/>
                  <a:gd name="connsiteX46" fmla="*/ 2428406 w 3402767"/>
                  <a:gd name="connsiteY46" fmla="*/ 1622226 h 2791459"/>
                  <a:gd name="connsiteX47" fmla="*/ 2450892 w 3402767"/>
                  <a:gd name="connsiteY47" fmla="*/ 1614731 h 2791459"/>
                  <a:gd name="connsiteX48" fmla="*/ 2540833 w 3402767"/>
                  <a:gd name="connsiteY48" fmla="*/ 1592246 h 2791459"/>
                  <a:gd name="connsiteX49" fmla="*/ 2600793 w 3402767"/>
                  <a:gd name="connsiteY49" fmla="*/ 1584751 h 2791459"/>
                  <a:gd name="connsiteX50" fmla="*/ 2653259 w 3402767"/>
                  <a:gd name="connsiteY50" fmla="*/ 1577256 h 2791459"/>
                  <a:gd name="connsiteX51" fmla="*/ 2908092 w 3402767"/>
                  <a:gd name="connsiteY51" fmla="*/ 1592246 h 2791459"/>
                  <a:gd name="connsiteX52" fmla="*/ 2960557 w 3402767"/>
                  <a:gd name="connsiteY52" fmla="*/ 1607236 h 2791459"/>
                  <a:gd name="connsiteX53" fmla="*/ 2998033 w 3402767"/>
                  <a:gd name="connsiteY53" fmla="*/ 1614731 h 2791459"/>
                  <a:gd name="connsiteX54" fmla="*/ 3028013 w 3402767"/>
                  <a:gd name="connsiteY54" fmla="*/ 1629721 h 2791459"/>
                  <a:gd name="connsiteX55" fmla="*/ 3125449 w 3402767"/>
                  <a:gd name="connsiteY55" fmla="*/ 1682187 h 2791459"/>
                  <a:gd name="connsiteX56" fmla="*/ 3170419 w 3402767"/>
                  <a:gd name="connsiteY56" fmla="*/ 1697177 h 2791459"/>
                  <a:gd name="connsiteX57" fmla="*/ 3267855 w 3402767"/>
                  <a:gd name="connsiteY57" fmla="*/ 1764633 h 2791459"/>
                  <a:gd name="connsiteX58" fmla="*/ 3305331 w 3402767"/>
                  <a:gd name="connsiteY58" fmla="*/ 1794613 h 2791459"/>
                  <a:gd name="connsiteX59" fmla="*/ 3335311 w 3402767"/>
                  <a:gd name="connsiteY59" fmla="*/ 1847079 h 2791459"/>
                  <a:gd name="connsiteX60" fmla="*/ 3342806 w 3402767"/>
                  <a:gd name="connsiteY60" fmla="*/ 1877059 h 2791459"/>
                  <a:gd name="connsiteX61" fmla="*/ 3365292 w 3402767"/>
                  <a:gd name="connsiteY61" fmla="*/ 1922029 h 2791459"/>
                  <a:gd name="connsiteX62" fmla="*/ 3372787 w 3402767"/>
                  <a:gd name="connsiteY62" fmla="*/ 1952010 h 2791459"/>
                  <a:gd name="connsiteX63" fmla="*/ 3387777 w 3402767"/>
                  <a:gd name="connsiteY63" fmla="*/ 1989485 h 2791459"/>
                  <a:gd name="connsiteX64" fmla="*/ 3395272 w 3402767"/>
                  <a:gd name="connsiteY64" fmla="*/ 2041951 h 2791459"/>
                  <a:gd name="connsiteX65" fmla="*/ 3402767 w 3402767"/>
                  <a:gd name="connsiteY65" fmla="*/ 2071931 h 2791459"/>
                  <a:gd name="connsiteX66" fmla="*/ 3395272 w 3402767"/>
                  <a:gd name="connsiteY66" fmla="*/ 2259308 h 2791459"/>
                  <a:gd name="connsiteX67" fmla="*/ 3372787 w 3402767"/>
                  <a:gd name="connsiteY67" fmla="*/ 2334259 h 2791459"/>
                  <a:gd name="connsiteX68" fmla="*/ 3320321 w 3402767"/>
                  <a:gd name="connsiteY68" fmla="*/ 2424200 h 2791459"/>
                  <a:gd name="connsiteX69" fmla="*/ 3282846 w 3402767"/>
                  <a:gd name="connsiteY69" fmla="*/ 2499151 h 2791459"/>
                  <a:gd name="connsiteX70" fmla="*/ 3275351 w 3402767"/>
                  <a:gd name="connsiteY70" fmla="*/ 2521636 h 2791459"/>
                  <a:gd name="connsiteX71" fmla="*/ 3237875 w 3402767"/>
                  <a:gd name="connsiteY71" fmla="*/ 2596587 h 2791459"/>
                  <a:gd name="connsiteX72" fmla="*/ 3222885 w 3402767"/>
                  <a:gd name="connsiteY72" fmla="*/ 2626567 h 2791459"/>
                  <a:gd name="connsiteX73" fmla="*/ 3200400 w 3402767"/>
                  <a:gd name="connsiteY73" fmla="*/ 2649052 h 2791459"/>
                  <a:gd name="connsiteX74" fmla="*/ 3132944 w 3402767"/>
                  <a:gd name="connsiteY74" fmla="*/ 2724003 h 2791459"/>
                  <a:gd name="connsiteX75" fmla="*/ 3050498 w 3402767"/>
                  <a:gd name="connsiteY75" fmla="*/ 2753983 h 2791459"/>
                  <a:gd name="connsiteX76" fmla="*/ 2975547 w 3402767"/>
                  <a:gd name="connsiteY76" fmla="*/ 2768974 h 2791459"/>
                  <a:gd name="connsiteX77" fmla="*/ 2953062 w 3402767"/>
                  <a:gd name="connsiteY77" fmla="*/ 2776469 h 2791459"/>
                  <a:gd name="connsiteX78" fmla="*/ 2945567 w 3402767"/>
                  <a:gd name="connsiteY78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254833 w 3402767"/>
                  <a:gd name="connsiteY11" fmla="*/ 183170 h 2791459"/>
                  <a:gd name="connsiteX12" fmla="*/ 419724 w 3402767"/>
                  <a:gd name="connsiteY12" fmla="*/ 63249 h 2791459"/>
                  <a:gd name="connsiteX13" fmla="*/ 457200 w 3402767"/>
                  <a:gd name="connsiteY13" fmla="*/ 55754 h 2791459"/>
                  <a:gd name="connsiteX14" fmla="*/ 517160 w 3402767"/>
                  <a:gd name="connsiteY14" fmla="*/ 40764 h 2791459"/>
                  <a:gd name="connsiteX15" fmla="*/ 569626 w 3402767"/>
                  <a:gd name="connsiteY15" fmla="*/ 18279 h 2791459"/>
                  <a:gd name="connsiteX16" fmla="*/ 644577 w 3402767"/>
                  <a:gd name="connsiteY16" fmla="*/ 3288 h 2791459"/>
                  <a:gd name="connsiteX17" fmla="*/ 884419 w 3402767"/>
                  <a:gd name="connsiteY17" fmla="*/ 10783 h 2791459"/>
                  <a:gd name="connsiteX18" fmla="*/ 1259174 w 3402767"/>
                  <a:gd name="connsiteY18" fmla="*/ 25774 h 2791459"/>
                  <a:gd name="connsiteX19" fmla="*/ 1341619 w 3402767"/>
                  <a:gd name="connsiteY19" fmla="*/ 55754 h 2791459"/>
                  <a:gd name="connsiteX20" fmla="*/ 1371600 w 3402767"/>
                  <a:gd name="connsiteY20" fmla="*/ 63249 h 2791459"/>
                  <a:gd name="connsiteX21" fmla="*/ 1439055 w 3402767"/>
                  <a:gd name="connsiteY21" fmla="*/ 93229 h 2791459"/>
                  <a:gd name="connsiteX22" fmla="*/ 1588957 w 3402767"/>
                  <a:gd name="connsiteY22" fmla="*/ 145695 h 2791459"/>
                  <a:gd name="connsiteX23" fmla="*/ 1663908 w 3402767"/>
                  <a:gd name="connsiteY23" fmla="*/ 183170 h 2791459"/>
                  <a:gd name="connsiteX24" fmla="*/ 1738859 w 3402767"/>
                  <a:gd name="connsiteY24" fmla="*/ 235636 h 2791459"/>
                  <a:gd name="connsiteX25" fmla="*/ 1813810 w 3402767"/>
                  <a:gd name="connsiteY25" fmla="*/ 295597 h 2791459"/>
                  <a:gd name="connsiteX26" fmla="*/ 1858780 w 3402767"/>
                  <a:gd name="connsiteY26" fmla="*/ 325577 h 2791459"/>
                  <a:gd name="connsiteX27" fmla="*/ 2046157 w 3402767"/>
                  <a:gd name="connsiteY27" fmla="*/ 497964 h 2791459"/>
                  <a:gd name="connsiteX28" fmla="*/ 2106118 w 3402767"/>
                  <a:gd name="connsiteY28" fmla="*/ 557924 h 2791459"/>
                  <a:gd name="connsiteX29" fmla="*/ 2188564 w 3402767"/>
                  <a:gd name="connsiteY29" fmla="*/ 655361 h 2791459"/>
                  <a:gd name="connsiteX30" fmla="*/ 2211049 w 3402767"/>
                  <a:gd name="connsiteY30" fmla="*/ 692836 h 2791459"/>
                  <a:gd name="connsiteX31" fmla="*/ 2233534 w 3402767"/>
                  <a:gd name="connsiteY31" fmla="*/ 707826 h 2791459"/>
                  <a:gd name="connsiteX32" fmla="*/ 2271010 w 3402767"/>
                  <a:gd name="connsiteY32" fmla="*/ 775282 h 2791459"/>
                  <a:gd name="connsiteX33" fmla="*/ 2293495 w 3402767"/>
                  <a:gd name="connsiteY33" fmla="*/ 820252 h 2791459"/>
                  <a:gd name="connsiteX34" fmla="*/ 2315980 w 3402767"/>
                  <a:gd name="connsiteY34" fmla="*/ 842738 h 2791459"/>
                  <a:gd name="connsiteX35" fmla="*/ 2330970 w 3402767"/>
                  <a:gd name="connsiteY35" fmla="*/ 872718 h 2791459"/>
                  <a:gd name="connsiteX36" fmla="*/ 2383436 w 3402767"/>
                  <a:gd name="connsiteY36" fmla="*/ 1015124 h 2791459"/>
                  <a:gd name="connsiteX37" fmla="*/ 2398426 w 3402767"/>
                  <a:gd name="connsiteY37" fmla="*/ 1060095 h 2791459"/>
                  <a:gd name="connsiteX38" fmla="*/ 2428406 w 3402767"/>
                  <a:gd name="connsiteY38" fmla="*/ 1165026 h 2791459"/>
                  <a:gd name="connsiteX39" fmla="*/ 2420911 w 3402767"/>
                  <a:gd name="connsiteY39" fmla="*/ 1472324 h 2791459"/>
                  <a:gd name="connsiteX40" fmla="*/ 2413416 w 3402767"/>
                  <a:gd name="connsiteY40" fmla="*/ 1517295 h 2791459"/>
                  <a:gd name="connsiteX41" fmla="*/ 2375941 w 3402767"/>
                  <a:gd name="connsiteY41" fmla="*/ 1622226 h 2791459"/>
                  <a:gd name="connsiteX42" fmla="*/ 2360951 w 3402767"/>
                  <a:gd name="connsiteY42" fmla="*/ 1674692 h 2791459"/>
                  <a:gd name="connsiteX43" fmla="*/ 2353455 w 3402767"/>
                  <a:gd name="connsiteY43" fmla="*/ 1697177 h 2791459"/>
                  <a:gd name="connsiteX44" fmla="*/ 2368446 w 3402767"/>
                  <a:gd name="connsiteY44" fmla="*/ 1674692 h 2791459"/>
                  <a:gd name="connsiteX45" fmla="*/ 2428406 w 3402767"/>
                  <a:gd name="connsiteY45" fmla="*/ 1622226 h 2791459"/>
                  <a:gd name="connsiteX46" fmla="*/ 2450892 w 3402767"/>
                  <a:gd name="connsiteY46" fmla="*/ 1614731 h 2791459"/>
                  <a:gd name="connsiteX47" fmla="*/ 2540833 w 3402767"/>
                  <a:gd name="connsiteY47" fmla="*/ 1592246 h 2791459"/>
                  <a:gd name="connsiteX48" fmla="*/ 2600793 w 3402767"/>
                  <a:gd name="connsiteY48" fmla="*/ 1584751 h 2791459"/>
                  <a:gd name="connsiteX49" fmla="*/ 2653259 w 3402767"/>
                  <a:gd name="connsiteY49" fmla="*/ 1577256 h 2791459"/>
                  <a:gd name="connsiteX50" fmla="*/ 2908092 w 3402767"/>
                  <a:gd name="connsiteY50" fmla="*/ 1592246 h 2791459"/>
                  <a:gd name="connsiteX51" fmla="*/ 2960557 w 3402767"/>
                  <a:gd name="connsiteY51" fmla="*/ 1607236 h 2791459"/>
                  <a:gd name="connsiteX52" fmla="*/ 2998033 w 3402767"/>
                  <a:gd name="connsiteY52" fmla="*/ 1614731 h 2791459"/>
                  <a:gd name="connsiteX53" fmla="*/ 3028013 w 3402767"/>
                  <a:gd name="connsiteY53" fmla="*/ 1629721 h 2791459"/>
                  <a:gd name="connsiteX54" fmla="*/ 3125449 w 3402767"/>
                  <a:gd name="connsiteY54" fmla="*/ 1682187 h 2791459"/>
                  <a:gd name="connsiteX55" fmla="*/ 3170419 w 3402767"/>
                  <a:gd name="connsiteY55" fmla="*/ 1697177 h 2791459"/>
                  <a:gd name="connsiteX56" fmla="*/ 3267855 w 3402767"/>
                  <a:gd name="connsiteY56" fmla="*/ 1764633 h 2791459"/>
                  <a:gd name="connsiteX57" fmla="*/ 3305331 w 3402767"/>
                  <a:gd name="connsiteY57" fmla="*/ 1794613 h 2791459"/>
                  <a:gd name="connsiteX58" fmla="*/ 3335311 w 3402767"/>
                  <a:gd name="connsiteY58" fmla="*/ 1847079 h 2791459"/>
                  <a:gd name="connsiteX59" fmla="*/ 3342806 w 3402767"/>
                  <a:gd name="connsiteY59" fmla="*/ 1877059 h 2791459"/>
                  <a:gd name="connsiteX60" fmla="*/ 3365292 w 3402767"/>
                  <a:gd name="connsiteY60" fmla="*/ 1922029 h 2791459"/>
                  <a:gd name="connsiteX61" fmla="*/ 3372787 w 3402767"/>
                  <a:gd name="connsiteY61" fmla="*/ 1952010 h 2791459"/>
                  <a:gd name="connsiteX62" fmla="*/ 3387777 w 3402767"/>
                  <a:gd name="connsiteY62" fmla="*/ 1989485 h 2791459"/>
                  <a:gd name="connsiteX63" fmla="*/ 3395272 w 3402767"/>
                  <a:gd name="connsiteY63" fmla="*/ 2041951 h 2791459"/>
                  <a:gd name="connsiteX64" fmla="*/ 3402767 w 3402767"/>
                  <a:gd name="connsiteY64" fmla="*/ 2071931 h 2791459"/>
                  <a:gd name="connsiteX65" fmla="*/ 3395272 w 3402767"/>
                  <a:gd name="connsiteY65" fmla="*/ 2259308 h 2791459"/>
                  <a:gd name="connsiteX66" fmla="*/ 3372787 w 3402767"/>
                  <a:gd name="connsiteY66" fmla="*/ 2334259 h 2791459"/>
                  <a:gd name="connsiteX67" fmla="*/ 3320321 w 3402767"/>
                  <a:gd name="connsiteY67" fmla="*/ 2424200 h 2791459"/>
                  <a:gd name="connsiteX68" fmla="*/ 3282846 w 3402767"/>
                  <a:gd name="connsiteY68" fmla="*/ 2499151 h 2791459"/>
                  <a:gd name="connsiteX69" fmla="*/ 3275351 w 3402767"/>
                  <a:gd name="connsiteY69" fmla="*/ 2521636 h 2791459"/>
                  <a:gd name="connsiteX70" fmla="*/ 3237875 w 3402767"/>
                  <a:gd name="connsiteY70" fmla="*/ 2596587 h 2791459"/>
                  <a:gd name="connsiteX71" fmla="*/ 3222885 w 3402767"/>
                  <a:gd name="connsiteY71" fmla="*/ 2626567 h 2791459"/>
                  <a:gd name="connsiteX72" fmla="*/ 3200400 w 3402767"/>
                  <a:gd name="connsiteY72" fmla="*/ 2649052 h 2791459"/>
                  <a:gd name="connsiteX73" fmla="*/ 3132944 w 3402767"/>
                  <a:gd name="connsiteY73" fmla="*/ 2724003 h 2791459"/>
                  <a:gd name="connsiteX74" fmla="*/ 3050498 w 3402767"/>
                  <a:gd name="connsiteY74" fmla="*/ 2753983 h 2791459"/>
                  <a:gd name="connsiteX75" fmla="*/ 2975547 w 3402767"/>
                  <a:gd name="connsiteY75" fmla="*/ 2768974 h 2791459"/>
                  <a:gd name="connsiteX76" fmla="*/ 2953062 w 3402767"/>
                  <a:gd name="connsiteY76" fmla="*/ 2776469 h 2791459"/>
                  <a:gd name="connsiteX77" fmla="*/ 2945567 w 3402767"/>
                  <a:gd name="connsiteY77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67455 w 3402767"/>
                  <a:gd name="connsiteY8" fmla="*/ 393033 h 2791459"/>
                  <a:gd name="connsiteX9" fmla="*/ 134911 w 3402767"/>
                  <a:gd name="connsiteY9" fmla="*/ 280606 h 2791459"/>
                  <a:gd name="connsiteX10" fmla="*/ 254833 w 3402767"/>
                  <a:gd name="connsiteY10" fmla="*/ 183170 h 2791459"/>
                  <a:gd name="connsiteX11" fmla="*/ 419724 w 3402767"/>
                  <a:gd name="connsiteY11" fmla="*/ 63249 h 2791459"/>
                  <a:gd name="connsiteX12" fmla="*/ 457200 w 3402767"/>
                  <a:gd name="connsiteY12" fmla="*/ 55754 h 2791459"/>
                  <a:gd name="connsiteX13" fmla="*/ 517160 w 3402767"/>
                  <a:gd name="connsiteY13" fmla="*/ 40764 h 2791459"/>
                  <a:gd name="connsiteX14" fmla="*/ 569626 w 3402767"/>
                  <a:gd name="connsiteY14" fmla="*/ 18279 h 2791459"/>
                  <a:gd name="connsiteX15" fmla="*/ 644577 w 3402767"/>
                  <a:gd name="connsiteY15" fmla="*/ 3288 h 2791459"/>
                  <a:gd name="connsiteX16" fmla="*/ 884419 w 3402767"/>
                  <a:gd name="connsiteY16" fmla="*/ 10783 h 2791459"/>
                  <a:gd name="connsiteX17" fmla="*/ 1259174 w 3402767"/>
                  <a:gd name="connsiteY17" fmla="*/ 25774 h 2791459"/>
                  <a:gd name="connsiteX18" fmla="*/ 1341619 w 3402767"/>
                  <a:gd name="connsiteY18" fmla="*/ 55754 h 2791459"/>
                  <a:gd name="connsiteX19" fmla="*/ 1371600 w 3402767"/>
                  <a:gd name="connsiteY19" fmla="*/ 63249 h 2791459"/>
                  <a:gd name="connsiteX20" fmla="*/ 1439055 w 3402767"/>
                  <a:gd name="connsiteY20" fmla="*/ 93229 h 2791459"/>
                  <a:gd name="connsiteX21" fmla="*/ 1588957 w 3402767"/>
                  <a:gd name="connsiteY21" fmla="*/ 145695 h 2791459"/>
                  <a:gd name="connsiteX22" fmla="*/ 1663908 w 3402767"/>
                  <a:gd name="connsiteY22" fmla="*/ 183170 h 2791459"/>
                  <a:gd name="connsiteX23" fmla="*/ 1738859 w 3402767"/>
                  <a:gd name="connsiteY23" fmla="*/ 235636 h 2791459"/>
                  <a:gd name="connsiteX24" fmla="*/ 1813810 w 3402767"/>
                  <a:gd name="connsiteY24" fmla="*/ 295597 h 2791459"/>
                  <a:gd name="connsiteX25" fmla="*/ 1858780 w 3402767"/>
                  <a:gd name="connsiteY25" fmla="*/ 325577 h 2791459"/>
                  <a:gd name="connsiteX26" fmla="*/ 2046157 w 3402767"/>
                  <a:gd name="connsiteY26" fmla="*/ 497964 h 2791459"/>
                  <a:gd name="connsiteX27" fmla="*/ 2106118 w 3402767"/>
                  <a:gd name="connsiteY27" fmla="*/ 557924 h 2791459"/>
                  <a:gd name="connsiteX28" fmla="*/ 2188564 w 3402767"/>
                  <a:gd name="connsiteY28" fmla="*/ 655361 h 2791459"/>
                  <a:gd name="connsiteX29" fmla="*/ 2211049 w 3402767"/>
                  <a:gd name="connsiteY29" fmla="*/ 692836 h 2791459"/>
                  <a:gd name="connsiteX30" fmla="*/ 2233534 w 3402767"/>
                  <a:gd name="connsiteY30" fmla="*/ 707826 h 2791459"/>
                  <a:gd name="connsiteX31" fmla="*/ 2271010 w 3402767"/>
                  <a:gd name="connsiteY31" fmla="*/ 775282 h 2791459"/>
                  <a:gd name="connsiteX32" fmla="*/ 2293495 w 3402767"/>
                  <a:gd name="connsiteY32" fmla="*/ 820252 h 2791459"/>
                  <a:gd name="connsiteX33" fmla="*/ 2315980 w 3402767"/>
                  <a:gd name="connsiteY33" fmla="*/ 842738 h 2791459"/>
                  <a:gd name="connsiteX34" fmla="*/ 2330970 w 3402767"/>
                  <a:gd name="connsiteY34" fmla="*/ 872718 h 2791459"/>
                  <a:gd name="connsiteX35" fmla="*/ 2383436 w 3402767"/>
                  <a:gd name="connsiteY35" fmla="*/ 1015124 h 2791459"/>
                  <a:gd name="connsiteX36" fmla="*/ 2398426 w 3402767"/>
                  <a:gd name="connsiteY36" fmla="*/ 1060095 h 2791459"/>
                  <a:gd name="connsiteX37" fmla="*/ 2428406 w 3402767"/>
                  <a:gd name="connsiteY37" fmla="*/ 1165026 h 2791459"/>
                  <a:gd name="connsiteX38" fmla="*/ 2420911 w 3402767"/>
                  <a:gd name="connsiteY38" fmla="*/ 1472324 h 2791459"/>
                  <a:gd name="connsiteX39" fmla="*/ 2413416 w 3402767"/>
                  <a:gd name="connsiteY39" fmla="*/ 1517295 h 2791459"/>
                  <a:gd name="connsiteX40" fmla="*/ 2375941 w 3402767"/>
                  <a:gd name="connsiteY40" fmla="*/ 1622226 h 2791459"/>
                  <a:gd name="connsiteX41" fmla="*/ 2360951 w 3402767"/>
                  <a:gd name="connsiteY41" fmla="*/ 1674692 h 2791459"/>
                  <a:gd name="connsiteX42" fmla="*/ 2353455 w 3402767"/>
                  <a:gd name="connsiteY42" fmla="*/ 1697177 h 2791459"/>
                  <a:gd name="connsiteX43" fmla="*/ 2368446 w 3402767"/>
                  <a:gd name="connsiteY43" fmla="*/ 1674692 h 2791459"/>
                  <a:gd name="connsiteX44" fmla="*/ 2428406 w 3402767"/>
                  <a:gd name="connsiteY44" fmla="*/ 1622226 h 2791459"/>
                  <a:gd name="connsiteX45" fmla="*/ 2450892 w 3402767"/>
                  <a:gd name="connsiteY45" fmla="*/ 1614731 h 2791459"/>
                  <a:gd name="connsiteX46" fmla="*/ 2540833 w 3402767"/>
                  <a:gd name="connsiteY46" fmla="*/ 1592246 h 2791459"/>
                  <a:gd name="connsiteX47" fmla="*/ 2600793 w 3402767"/>
                  <a:gd name="connsiteY47" fmla="*/ 1584751 h 2791459"/>
                  <a:gd name="connsiteX48" fmla="*/ 2653259 w 3402767"/>
                  <a:gd name="connsiteY48" fmla="*/ 1577256 h 2791459"/>
                  <a:gd name="connsiteX49" fmla="*/ 2908092 w 3402767"/>
                  <a:gd name="connsiteY49" fmla="*/ 1592246 h 2791459"/>
                  <a:gd name="connsiteX50" fmla="*/ 2960557 w 3402767"/>
                  <a:gd name="connsiteY50" fmla="*/ 1607236 h 2791459"/>
                  <a:gd name="connsiteX51" fmla="*/ 2998033 w 3402767"/>
                  <a:gd name="connsiteY51" fmla="*/ 1614731 h 2791459"/>
                  <a:gd name="connsiteX52" fmla="*/ 3028013 w 3402767"/>
                  <a:gd name="connsiteY52" fmla="*/ 1629721 h 2791459"/>
                  <a:gd name="connsiteX53" fmla="*/ 3125449 w 3402767"/>
                  <a:gd name="connsiteY53" fmla="*/ 1682187 h 2791459"/>
                  <a:gd name="connsiteX54" fmla="*/ 3170419 w 3402767"/>
                  <a:gd name="connsiteY54" fmla="*/ 1697177 h 2791459"/>
                  <a:gd name="connsiteX55" fmla="*/ 3267855 w 3402767"/>
                  <a:gd name="connsiteY55" fmla="*/ 1764633 h 2791459"/>
                  <a:gd name="connsiteX56" fmla="*/ 3305331 w 3402767"/>
                  <a:gd name="connsiteY56" fmla="*/ 1794613 h 2791459"/>
                  <a:gd name="connsiteX57" fmla="*/ 3335311 w 3402767"/>
                  <a:gd name="connsiteY57" fmla="*/ 1847079 h 2791459"/>
                  <a:gd name="connsiteX58" fmla="*/ 3342806 w 3402767"/>
                  <a:gd name="connsiteY58" fmla="*/ 1877059 h 2791459"/>
                  <a:gd name="connsiteX59" fmla="*/ 3365292 w 3402767"/>
                  <a:gd name="connsiteY59" fmla="*/ 1922029 h 2791459"/>
                  <a:gd name="connsiteX60" fmla="*/ 3372787 w 3402767"/>
                  <a:gd name="connsiteY60" fmla="*/ 1952010 h 2791459"/>
                  <a:gd name="connsiteX61" fmla="*/ 3387777 w 3402767"/>
                  <a:gd name="connsiteY61" fmla="*/ 1989485 h 2791459"/>
                  <a:gd name="connsiteX62" fmla="*/ 3395272 w 3402767"/>
                  <a:gd name="connsiteY62" fmla="*/ 2041951 h 2791459"/>
                  <a:gd name="connsiteX63" fmla="*/ 3402767 w 3402767"/>
                  <a:gd name="connsiteY63" fmla="*/ 2071931 h 2791459"/>
                  <a:gd name="connsiteX64" fmla="*/ 3395272 w 3402767"/>
                  <a:gd name="connsiteY64" fmla="*/ 2259308 h 2791459"/>
                  <a:gd name="connsiteX65" fmla="*/ 3372787 w 3402767"/>
                  <a:gd name="connsiteY65" fmla="*/ 2334259 h 2791459"/>
                  <a:gd name="connsiteX66" fmla="*/ 3320321 w 3402767"/>
                  <a:gd name="connsiteY66" fmla="*/ 2424200 h 2791459"/>
                  <a:gd name="connsiteX67" fmla="*/ 3282846 w 3402767"/>
                  <a:gd name="connsiteY67" fmla="*/ 2499151 h 2791459"/>
                  <a:gd name="connsiteX68" fmla="*/ 3275351 w 3402767"/>
                  <a:gd name="connsiteY68" fmla="*/ 2521636 h 2791459"/>
                  <a:gd name="connsiteX69" fmla="*/ 3237875 w 3402767"/>
                  <a:gd name="connsiteY69" fmla="*/ 2596587 h 2791459"/>
                  <a:gd name="connsiteX70" fmla="*/ 3222885 w 3402767"/>
                  <a:gd name="connsiteY70" fmla="*/ 2626567 h 2791459"/>
                  <a:gd name="connsiteX71" fmla="*/ 3200400 w 3402767"/>
                  <a:gd name="connsiteY71" fmla="*/ 2649052 h 2791459"/>
                  <a:gd name="connsiteX72" fmla="*/ 3132944 w 3402767"/>
                  <a:gd name="connsiteY72" fmla="*/ 2724003 h 2791459"/>
                  <a:gd name="connsiteX73" fmla="*/ 3050498 w 3402767"/>
                  <a:gd name="connsiteY73" fmla="*/ 2753983 h 2791459"/>
                  <a:gd name="connsiteX74" fmla="*/ 2975547 w 3402767"/>
                  <a:gd name="connsiteY74" fmla="*/ 2768974 h 2791459"/>
                  <a:gd name="connsiteX75" fmla="*/ 2953062 w 3402767"/>
                  <a:gd name="connsiteY75" fmla="*/ 2776469 h 2791459"/>
                  <a:gd name="connsiteX76" fmla="*/ 2945567 w 3402767"/>
                  <a:gd name="connsiteY76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457200 w 3402767"/>
                  <a:gd name="connsiteY11" fmla="*/ 55754 h 2791459"/>
                  <a:gd name="connsiteX12" fmla="*/ 517160 w 3402767"/>
                  <a:gd name="connsiteY12" fmla="*/ 40764 h 2791459"/>
                  <a:gd name="connsiteX13" fmla="*/ 569626 w 3402767"/>
                  <a:gd name="connsiteY13" fmla="*/ 18279 h 2791459"/>
                  <a:gd name="connsiteX14" fmla="*/ 644577 w 3402767"/>
                  <a:gd name="connsiteY14" fmla="*/ 3288 h 2791459"/>
                  <a:gd name="connsiteX15" fmla="*/ 884419 w 3402767"/>
                  <a:gd name="connsiteY15" fmla="*/ 10783 h 2791459"/>
                  <a:gd name="connsiteX16" fmla="*/ 1259174 w 3402767"/>
                  <a:gd name="connsiteY16" fmla="*/ 25774 h 2791459"/>
                  <a:gd name="connsiteX17" fmla="*/ 1341619 w 3402767"/>
                  <a:gd name="connsiteY17" fmla="*/ 55754 h 2791459"/>
                  <a:gd name="connsiteX18" fmla="*/ 1371600 w 3402767"/>
                  <a:gd name="connsiteY18" fmla="*/ 63249 h 2791459"/>
                  <a:gd name="connsiteX19" fmla="*/ 1439055 w 3402767"/>
                  <a:gd name="connsiteY19" fmla="*/ 93229 h 2791459"/>
                  <a:gd name="connsiteX20" fmla="*/ 1588957 w 3402767"/>
                  <a:gd name="connsiteY20" fmla="*/ 145695 h 2791459"/>
                  <a:gd name="connsiteX21" fmla="*/ 1663908 w 3402767"/>
                  <a:gd name="connsiteY21" fmla="*/ 183170 h 2791459"/>
                  <a:gd name="connsiteX22" fmla="*/ 1738859 w 3402767"/>
                  <a:gd name="connsiteY22" fmla="*/ 235636 h 2791459"/>
                  <a:gd name="connsiteX23" fmla="*/ 1813810 w 3402767"/>
                  <a:gd name="connsiteY23" fmla="*/ 295597 h 2791459"/>
                  <a:gd name="connsiteX24" fmla="*/ 1858780 w 3402767"/>
                  <a:gd name="connsiteY24" fmla="*/ 325577 h 2791459"/>
                  <a:gd name="connsiteX25" fmla="*/ 2046157 w 3402767"/>
                  <a:gd name="connsiteY25" fmla="*/ 497964 h 2791459"/>
                  <a:gd name="connsiteX26" fmla="*/ 2106118 w 3402767"/>
                  <a:gd name="connsiteY26" fmla="*/ 557924 h 2791459"/>
                  <a:gd name="connsiteX27" fmla="*/ 2188564 w 3402767"/>
                  <a:gd name="connsiteY27" fmla="*/ 655361 h 2791459"/>
                  <a:gd name="connsiteX28" fmla="*/ 2211049 w 3402767"/>
                  <a:gd name="connsiteY28" fmla="*/ 692836 h 2791459"/>
                  <a:gd name="connsiteX29" fmla="*/ 2233534 w 3402767"/>
                  <a:gd name="connsiteY29" fmla="*/ 707826 h 2791459"/>
                  <a:gd name="connsiteX30" fmla="*/ 2271010 w 3402767"/>
                  <a:gd name="connsiteY30" fmla="*/ 775282 h 2791459"/>
                  <a:gd name="connsiteX31" fmla="*/ 2293495 w 3402767"/>
                  <a:gd name="connsiteY31" fmla="*/ 820252 h 2791459"/>
                  <a:gd name="connsiteX32" fmla="*/ 2315980 w 3402767"/>
                  <a:gd name="connsiteY32" fmla="*/ 842738 h 2791459"/>
                  <a:gd name="connsiteX33" fmla="*/ 2330970 w 3402767"/>
                  <a:gd name="connsiteY33" fmla="*/ 872718 h 2791459"/>
                  <a:gd name="connsiteX34" fmla="*/ 2383436 w 3402767"/>
                  <a:gd name="connsiteY34" fmla="*/ 1015124 h 2791459"/>
                  <a:gd name="connsiteX35" fmla="*/ 2398426 w 3402767"/>
                  <a:gd name="connsiteY35" fmla="*/ 1060095 h 2791459"/>
                  <a:gd name="connsiteX36" fmla="*/ 2428406 w 3402767"/>
                  <a:gd name="connsiteY36" fmla="*/ 1165026 h 2791459"/>
                  <a:gd name="connsiteX37" fmla="*/ 2420911 w 3402767"/>
                  <a:gd name="connsiteY37" fmla="*/ 1472324 h 2791459"/>
                  <a:gd name="connsiteX38" fmla="*/ 2413416 w 3402767"/>
                  <a:gd name="connsiteY38" fmla="*/ 1517295 h 2791459"/>
                  <a:gd name="connsiteX39" fmla="*/ 2375941 w 3402767"/>
                  <a:gd name="connsiteY39" fmla="*/ 1622226 h 2791459"/>
                  <a:gd name="connsiteX40" fmla="*/ 2360951 w 3402767"/>
                  <a:gd name="connsiteY40" fmla="*/ 1674692 h 2791459"/>
                  <a:gd name="connsiteX41" fmla="*/ 2353455 w 3402767"/>
                  <a:gd name="connsiteY41" fmla="*/ 1697177 h 2791459"/>
                  <a:gd name="connsiteX42" fmla="*/ 2368446 w 3402767"/>
                  <a:gd name="connsiteY42" fmla="*/ 1674692 h 2791459"/>
                  <a:gd name="connsiteX43" fmla="*/ 2428406 w 3402767"/>
                  <a:gd name="connsiteY43" fmla="*/ 1622226 h 2791459"/>
                  <a:gd name="connsiteX44" fmla="*/ 2450892 w 3402767"/>
                  <a:gd name="connsiteY44" fmla="*/ 1614731 h 2791459"/>
                  <a:gd name="connsiteX45" fmla="*/ 2540833 w 3402767"/>
                  <a:gd name="connsiteY45" fmla="*/ 1592246 h 2791459"/>
                  <a:gd name="connsiteX46" fmla="*/ 2600793 w 3402767"/>
                  <a:gd name="connsiteY46" fmla="*/ 1584751 h 2791459"/>
                  <a:gd name="connsiteX47" fmla="*/ 2653259 w 3402767"/>
                  <a:gd name="connsiteY47" fmla="*/ 1577256 h 2791459"/>
                  <a:gd name="connsiteX48" fmla="*/ 2908092 w 3402767"/>
                  <a:gd name="connsiteY48" fmla="*/ 1592246 h 2791459"/>
                  <a:gd name="connsiteX49" fmla="*/ 2960557 w 3402767"/>
                  <a:gd name="connsiteY49" fmla="*/ 1607236 h 2791459"/>
                  <a:gd name="connsiteX50" fmla="*/ 2998033 w 3402767"/>
                  <a:gd name="connsiteY50" fmla="*/ 1614731 h 2791459"/>
                  <a:gd name="connsiteX51" fmla="*/ 3028013 w 3402767"/>
                  <a:gd name="connsiteY51" fmla="*/ 1629721 h 2791459"/>
                  <a:gd name="connsiteX52" fmla="*/ 3125449 w 3402767"/>
                  <a:gd name="connsiteY52" fmla="*/ 1682187 h 2791459"/>
                  <a:gd name="connsiteX53" fmla="*/ 3170419 w 3402767"/>
                  <a:gd name="connsiteY53" fmla="*/ 1697177 h 2791459"/>
                  <a:gd name="connsiteX54" fmla="*/ 3267855 w 3402767"/>
                  <a:gd name="connsiteY54" fmla="*/ 1764633 h 2791459"/>
                  <a:gd name="connsiteX55" fmla="*/ 3305331 w 3402767"/>
                  <a:gd name="connsiteY55" fmla="*/ 1794613 h 2791459"/>
                  <a:gd name="connsiteX56" fmla="*/ 3335311 w 3402767"/>
                  <a:gd name="connsiteY56" fmla="*/ 1847079 h 2791459"/>
                  <a:gd name="connsiteX57" fmla="*/ 3342806 w 3402767"/>
                  <a:gd name="connsiteY57" fmla="*/ 1877059 h 2791459"/>
                  <a:gd name="connsiteX58" fmla="*/ 3365292 w 3402767"/>
                  <a:gd name="connsiteY58" fmla="*/ 1922029 h 2791459"/>
                  <a:gd name="connsiteX59" fmla="*/ 3372787 w 3402767"/>
                  <a:gd name="connsiteY59" fmla="*/ 1952010 h 2791459"/>
                  <a:gd name="connsiteX60" fmla="*/ 3387777 w 3402767"/>
                  <a:gd name="connsiteY60" fmla="*/ 1989485 h 2791459"/>
                  <a:gd name="connsiteX61" fmla="*/ 3395272 w 3402767"/>
                  <a:gd name="connsiteY61" fmla="*/ 2041951 h 2791459"/>
                  <a:gd name="connsiteX62" fmla="*/ 3402767 w 3402767"/>
                  <a:gd name="connsiteY62" fmla="*/ 2071931 h 2791459"/>
                  <a:gd name="connsiteX63" fmla="*/ 3395272 w 3402767"/>
                  <a:gd name="connsiteY63" fmla="*/ 2259308 h 2791459"/>
                  <a:gd name="connsiteX64" fmla="*/ 3372787 w 3402767"/>
                  <a:gd name="connsiteY64" fmla="*/ 2334259 h 2791459"/>
                  <a:gd name="connsiteX65" fmla="*/ 3320321 w 3402767"/>
                  <a:gd name="connsiteY65" fmla="*/ 2424200 h 2791459"/>
                  <a:gd name="connsiteX66" fmla="*/ 3282846 w 3402767"/>
                  <a:gd name="connsiteY66" fmla="*/ 2499151 h 2791459"/>
                  <a:gd name="connsiteX67" fmla="*/ 3275351 w 3402767"/>
                  <a:gd name="connsiteY67" fmla="*/ 2521636 h 2791459"/>
                  <a:gd name="connsiteX68" fmla="*/ 3237875 w 3402767"/>
                  <a:gd name="connsiteY68" fmla="*/ 2596587 h 2791459"/>
                  <a:gd name="connsiteX69" fmla="*/ 3222885 w 3402767"/>
                  <a:gd name="connsiteY69" fmla="*/ 2626567 h 2791459"/>
                  <a:gd name="connsiteX70" fmla="*/ 3200400 w 3402767"/>
                  <a:gd name="connsiteY70" fmla="*/ 2649052 h 2791459"/>
                  <a:gd name="connsiteX71" fmla="*/ 3132944 w 3402767"/>
                  <a:gd name="connsiteY71" fmla="*/ 2724003 h 2791459"/>
                  <a:gd name="connsiteX72" fmla="*/ 3050498 w 3402767"/>
                  <a:gd name="connsiteY72" fmla="*/ 2753983 h 2791459"/>
                  <a:gd name="connsiteX73" fmla="*/ 2975547 w 3402767"/>
                  <a:gd name="connsiteY73" fmla="*/ 2768974 h 2791459"/>
                  <a:gd name="connsiteX74" fmla="*/ 2953062 w 3402767"/>
                  <a:gd name="connsiteY74" fmla="*/ 2776469 h 2791459"/>
                  <a:gd name="connsiteX75" fmla="*/ 2945567 w 3402767"/>
                  <a:gd name="connsiteY75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17160 w 3402767"/>
                  <a:gd name="connsiteY11" fmla="*/ 40764 h 2791459"/>
                  <a:gd name="connsiteX12" fmla="*/ 569626 w 3402767"/>
                  <a:gd name="connsiteY12" fmla="*/ 18279 h 2791459"/>
                  <a:gd name="connsiteX13" fmla="*/ 644577 w 3402767"/>
                  <a:gd name="connsiteY13" fmla="*/ 3288 h 2791459"/>
                  <a:gd name="connsiteX14" fmla="*/ 884419 w 3402767"/>
                  <a:gd name="connsiteY14" fmla="*/ 10783 h 2791459"/>
                  <a:gd name="connsiteX15" fmla="*/ 1259174 w 3402767"/>
                  <a:gd name="connsiteY15" fmla="*/ 25774 h 2791459"/>
                  <a:gd name="connsiteX16" fmla="*/ 1341619 w 3402767"/>
                  <a:gd name="connsiteY16" fmla="*/ 55754 h 2791459"/>
                  <a:gd name="connsiteX17" fmla="*/ 1371600 w 3402767"/>
                  <a:gd name="connsiteY17" fmla="*/ 63249 h 2791459"/>
                  <a:gd name="connsiteX18" fmla="*/ 1439055 w 3402767"/>
                  <a:gd name="connsiteY18" fmla="*/ 93229 h 2791459"/>
                  <a:gd name="connsiteX19" fmla="*/ 1588957 w 3402767"/>
                  <a:gd name="connsiteY19" fmla="*/ 145695 h 2791459"/>
                  <a:gd name="connsiteX20" fmla="*/ 1663908 w 3402767"/>
                  <a:gd name="connsiteY20" fmla="*/ 183170 h 2791459"/>
                  <a:gd name="connsiteX21" fmla="*/ 1738859 w 3402767"/>
                  <a:gd name="connsiteY21" fmla="*/ 235636 h 2791459"/>
                  <a:gd name="connsiteX22" fmla="*/ 1813810 w 3402767"/>
                  <a:gd name="connsiteY22" fmla="*/ 295597 h 2791459"/>
                  <a:gd name="connsiteX23" fmla="*/ 1858780 w 3402767"/>
                  <a:gd name="connsiteY23" fmla="*/ 325577 h 2791459"/>
                  <a:gd name="connsiteX24" fmla="*/ 2046157 w 3402767"/>
                  <a:gd name="connsiteY24" fmla="*/ 497964 h 2791459"/>
                  <a:gd name="connsiteX25" fmla="*/ 2106118 w 3402767"/>
                  <a:gd name="connsiteY25" fmla="*/ 557924 h 2791459"/>
                  <a:gd name="connsiteX26" fmla="*/ 2188564 w 3402767"/>
                  <a:gd name="connsiteY26" fmla="*/ 655361 h 2791459"/>
                  <a:gd name="connsiteX27" fmla="*/ 2211049 w 3402767"/>
                  <a:gd name="connsiteY27" fmla="*/ 692836 h 2791459"/>
                  <a:gd name="connsiteX28" fmla="*/ 2233534 w 3402767"/>
                  <a:gd name="connsiteY28" fmla="*/ 707826 h 2791459"/>
                  <a:gd name="connsiteX29" fmla="*/ 2271010 w 3402767"/>
                  <a:gd name="connsiteY29" fmla="*/ 775282 h 2791459"/>
                  <a:gd name="connsiteX30" fmla="*/ 2293495 w 3402767"/>
                  <a:gd name="connsiteY30" fmla="*/ 820252 h 2791459"/>
                  <a:gd name="connsiteX31" fmla="*/ 2315980 w 3402767"/>
                  <a:gd name="connsiteY31" fmla="*/ 842738 h 2791459"/>
                  <a:gd name="connsiteX32" fmla="*/ 2330970 w 3402767"/>
                  <a:gd name="connsiteY32" fmla="*/ 872718 h 2791459"/>
                  <a:gd name="connsiteX33" fmla="*/ 2383436 w 3402767"/>
                  <a:gd name="connsiteY33" fmla="*/ 1015124 h 2791459"/>
                  <a:gd name="connsiteX34" fmla="*/ 2398426 w 3402767"/>
                  <a:gd name="connsiteY34" fmla="*/ 1060095 h 2791459"/>
                  <a:gd name="connsiteX35" fmla="*/ 2428406 w 3402767"/>
                  <a:gd name="connsiteY35" fmla="*/ 1165026 h 2791459"/>
                  <a:gd name="connsiteX36" fmla="*/ 2420911 w 3402767"/>
                  <a:gd name="connsiteY36" fmla="*/ 1472324 h 2791459"/>
                  <a:gd name="connsiteX37" fmla="*/ 2413416 w 3402767"/>
                  <a:gd name="connsiteY37" fmla="*/ 1517295 h 2791459"/>
                  <a:gd name="connsiteX38" fmla="*/ 2375941 w 3402767"/>
                  <a:gd name="connsiteY38" fmla="*/ 1622226 h 2791459"/>
                  <a:gd name="connsiteX39" fmla="*/ 2360951 w 3402767"/>
                  <a:gd name="connsiteY39" fmla="*/ 1674692 h 2791459"/>
                  <a:gd name="connsiteX40" fmla="*/ 2353455 w 3402767"/>
                  <a:gd name="connsiteY40" fmla="*/ 1697177 h 2791459"/>
                  <a:gd name="connsiteX41" fmla="*/ 2368446 w 3402767"/>
                  <a:gd name="connsiteY41" fmla="*/ 1674692 h 2791459"/>
                  <a:gd name="connsiteX42" fmla="*/ 2428406 w 3402767"/>
                  <a:gd name="connsiteY42" fmla="*/ 1622226 h 2791459"/>
                  <a:gd name="connsiteX43" fmla="*/ 2450892 w 3402767"/>
                  <a:gd name="connsiteY43" fmla="*/ 1614731 h 2791459"/>
                  <a:gd name="connsiteX44" fmla="*/ 2540833 w 3402767"/>
                  <a:gd name="connsiteY44" fmla="*/ 1592246 h 2791459"/>
                  <a:gd name="connsiteX45" fmla="*/ 2600793 w 3402767"/>
                  <a:gd name="connsiteY45" fmla="*/ 1584751 h 2791459"/>
                  <a:gd name="connsiteX46" fmla="*/ 2653259 w 3402767"/>
                  <a:gd name="connsiteY46" fmla="*/ 1577256 h 2791459"/>
                  <a:gd name="connsiteX47" fmla="*/ 2908092 w 3402767"/>
                  <a:gd name="connsiteY47" fmla="*/ 1592246 h 2791459"/>
                  <a:gd name="connsiteX48" fmla="*/ 2960557 w 3402767"/>
                  <a:gd name="connsiteY48" fmla="*/ 1607236 h 2791459"/>
                  <a:gd name="connsiteX49" fmla="*/ 2998033 w 3402767"/>
                  <a:gd name="connsiteY49" fmla="*/ 1614731 h 2791459"/>
                  <a:gd name="connsiteX50" fmla="*/ 3028013 w 3402767"/>
                  <a:gd name="connsiteY50" fmla="*/ 1629721 h 2791459"/>
                  <a:gd name="connsiteX51" fmla="*/ 3125449 w 3402767"/>
                  <a:gd name="connsiteY51" fmla="*/ 1682187 h 2791459"/>
                  <a:gd name="connsiteX52" fmla="*/ 3170419 w 3402767"/>
                  <a:gd name="connsiteY52" fmla="*/ 1697177 h 2791459"/>
                  <a:gd name="connsiteX53" fmla="*/ 3267855 w 3402767"/>
                  <a:gd name="connsiteY53" fmla="*/ 1764633 h 2791459"/>
                  <a:gd name="connsiteX54" fmla="*/ 3305331 w 3402767"/>
                  <a:gd name="connsiteY54" fmla="*/ 1794613 h 2791459"/>
                  <a:gd name="connsiteX55" fmla="*/ 3335311 w 3402767"/>
                  <a:gd name="connsiteY55" fmla="*/ 1847079 h 2791459"/>
                  <a:gd name="connsiteX56" fmla="*/ 3342806 w 3402767"/>
                  <a:gd name="connsiteY56" fmla="*/ 1877059 h 2791459"/>
                  <a:gd name="connsiteX57" fmla="*/ 3365292 w 3402767"/>
                  <a:gd name="connsiteY57" fmla="*/ 1922029 h 2791459"/>
                  <a:gd name="connsiteX58" fmla="*/ 3372787 w 3402767"/>
                  <a:gd name="connsiteY58" fmla="*/ 1952010 h 2791459"/>
                  <a:gd name="connsiteX59" fmla="*/ 3387777 w 3402767"/>
                  <a:gd name="connsiteY59" fmla="*/ 1989485 h 2791459"/>
                  <a:gd name="connsiteX60" fmla="*/ 3395272 w 3402767"/>
                  <a:gd name="connsiteY60" fmla="*/ 2041951 h 2791459"/>
                  <a:gd name="connsiteX61" fmla="*/ 3402767 w 3402767"/>
                  <a:gd name="connsiteY61" fmla="*/ 2071931 h 2791459"/>
                  <a:gd name="connsiteX62" fmla="*/ 3395272 w 3402767"/>
                  <a:gd name="connsiteY62" fmla="*/ 2259308 h 2791459"/>
                  <a:gd name="connsiteX63" fmla="*/ 3372787 w 3402767"/>
                  <a:gd name="connsiteY63" fmla="*/ 2334259 h 2791459"/>
                  <a:gd name="connsiteX64" fmla="*/ 3320321 w 3402767"/>
                  <a:gd name="connsiteY64" fmla="*/ 2424200 h 2791459"/>
                  <a:gd name="connsiteX65" fmla="*/ 3282846 w 3402767"/>
                  <a:gd name="connsiteY65" fmla="*/ 2499151 h 2791459"/>
                  <a:gd name="connsiteX66" fmla="*/ 3275351 w 3402767"/>
                  <a:gd name="connsiteY66" fmla="*/ 2521636 h 2791459"/>
                  <a:gd name="connsiteX67" fmla="*/ 3237875 w 3402767"/>
                  <a:gd name="connsiteY67" fmla="*/ 2596587 h 2791459"/>
                  <a:gd name="connsiteX68" fmla="*/ 3222885 w 3402767"/>
                  <a:gd name="connsiteY68" fmla="*/ 2626567 h 2791459"/>
                  <a:gd name="connsiteX69" fmla="*/ 3200400 w 3402767"/>
                  <a:gd name="connsiteY69" fmla="*/ 2649052 h 2791459"/>
                  <a:gd name="connsiteX70" fmla="*/ 3132944 w 3402767"/>
                  <a:gd name="connsiteY70" fmla="*/ 2724003 h 2791459"/>
                  <a:gd name="connsiteX71" fmla="*/ 3050498 w 3402767"/>
                  <a:gd name="connsiteY71" fmla="*/ 2753983 h 2791459"/>
                  <a:gd name="connsiteX72" fmla="*/ 2975547 w 3402767"/>
                  <a:gd name="connsiteY72" fmla="*/ 2768974 h 2791459"/>
                  <a:gd name="connsiteX73" fmla="*/ 2953062 w 3402767"/>
                  <a:gd name="connsiteY73" fmla="*/ 2776469 h 2791459"/>
                  <a:gd name="connsiteX74" fmla="*/ 2945567 w 3402767"/>
                  <a:gd name="connsiteY74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69626 w 3402767"/>
                  <a:gd name="connsiteY11" fmla="*/ 18279 h 2791459"/>
                  <a:gd name="connsiteX12" fmla="*/ 644577 w 3402767"/>
                  <a:gd name="connsiteY12" fmla="*/ 3288 h 2791459"/>
                  <a:gd name="connsiteX13" fmla="*/ 884419 w 3402767"/>
                  <a:gd name="connsiteY13" fmla="*/ 10783 h 2791459"/>
                  <a:gd name="connsiteX14" fmla="*/ 1259174 w 3402767"/>
                  <a:gd name="connsiteY14" fmla="*/ 25774 h 2791459"/>
                  <a:gd name="connsiteX15" fmla="*/ 1341619 w 3402767"/>
                  <a:gd name="connsiteY15" fmla="*/ 55754 h 2791459"/>
                  <a:gd name="connsiteX16" fmla="*/ 1371600 w 3402767"/>
                  <a:gd name="connsiteY16" fmla="*/ 63249 h 2791459"/>
                  <a:gd name="connsiteX17" fmla="*/ 1439055 w 3402767"/>
                  <a:gd name="connsiteY17" fmla="*/ 93229 h 2791459"/>
                  <a:gd name="connsiteX18" fmla="*/ 1588957 w 3402767"/>
                  <a:gd name="connsiteY18" fmla="*/ 145695 h 2791459"/>
                  <a:gd name="connsiteX19" fmla="*/ 1663908 w 3402767"/>
                  <a:gd name="connsiteY19" fmla="*/ 183170 h 2791459"/>
                  <a:gd name="connsiteX20" fmla="*/ 1738859 w 3402767"/>
                  <a:gd name="connsiteY20" fmla="*/ 235636 h 2791459"/>
                  <a:gd name="connsiteX21" fmla="*/ 1813810 w 3402767"/>
                  <a:gd name="connsiteY21" fmla="*/ 295597 h 2791459"/>
                  <a:gd name="connsiteX22" fmla="*/ 1858780 w 3402767"/>
                  <a:gd name="connsiteY22" fmla="*/ 325577 h 2791459"/>
                  <a:gd name="connsiteX23" fmla="*/ 2046157 w 3402767"/>
                  <a:gd name="connsiteY23" fmla="*/ 497964 h 2791459"/>
                  <a:gd name="connsiteX24" fmla="*/ 2106118 w 3402767"/>
                  <a:gd name="connsiteY24" fmla="*/ 557924 h 2791459"/>
                  <a:gd name="connsiteX25" fmla="*/ 2188564 w 3402767"/>
                  <a:gd name="connsiteY25" fmla="*/ 655361 h 2791459"/>
                  <a:gd name="connsiteX26" fmla="*/ 2211049 w 3402767"/>
                  <a:gd name="connsiteY26" fmla="*/ 692836 h 2791459"/>
                  <a:gd name="connsiteX27" fmla="*/ 2233534 w 3402767"/>
                  <a:gd name="connsiteY27" fmla="*/ 707826 h 2791459"/>
                  <a:gd name="connsiteX28" fmla="*/ 2271010 w 3402767"/>
                  <a:gd name="connsiteY28" fmla="*/ 775282 h 2791459"/>
                  <a:gd name="connsiteX29" fmla="*/ 2293495 w 3402767"/>
                  <a:gd name="connsiteY29" fmla="*/ 820252 h 2791459"/>
                  <a:gd name="connsiteX30" fmla="*/ 2315980 w 3402767"/>
                  <a:gd name="connsiteY30" fmla="*/ 842738 h 2791459"/>
                  <a:gd name="connsiteX31" fmla="*/ 2330970 w 3402767"/>
                  <a:gd name="connsiteY31" fmla="*/ 872718 h 2791459"/>
                  <a:gd name="connsiteX32" fmla="*/ 2383436 w 3402767"/>
                  <a:gd name="connsiteY32" fmla="*/ 1015124 h 2791459"/>
                  <a:gd name="connsiteX33" fmla="*/ 2398426 w 3402767"/>
                  <a:gd name="connsiteY33" fmla="*/ 1060095 h 2791459"/>
                  <a:gd name="connsiteX34" fmla="*/ 2428406 w 3402767"/>
                  <a:gd name="connsiteY34" fmla="*/ 1165026 h 2791459"/>
                  <a:gd name="connsiteX35" fmla="*/ 2420911 w 3402767"/>
                  <a:gd name="connsiteY35" fmla="*/ 1472324 h 2791459"/>
                  <a:gd name="connsiteX36" fmla="*/ 2413416 w 3402767"/>
                  <a:gd name="connsiteY36" fmla="*/ 1517295 h 2791459"/>
                  <a:gd name="connsiteX37" fmla="*/ 2375941 w 3402767"/>
                  <a:gd name="connsiteY37" fmla="*/ 1622226 h 2791459"/>
                  <a:gd name="connsiteX38" fmla="*/ 2360951 w 3402767"/>
                  <a:gd name="connsiteY38" fmla="*/ 1674692 h 2791459"/>
                  <a:gd name="connsiteX39" fmla="*/ 2353455 w 3402767"/>
                  <a:gd name="connsiteY39" fmla="*/ 1697177 h 2791459"/>
                  <a:gd name="connsiteX40" fmla="*/ 2368446 w 3402767"/>
                  <a:gd name="connsiteY40" fmla="*/ 1674692 h 2791459"/>
                  <a:gd name="connsiteX41" fmla="*/ 2428406 w 3402767"/>
                  <a:gd name="connsiteY41" fmla="*/ 1622226 h 2791459"/>
                  <a:gd name="connsiteX42" fmla="*/ 2450892 w 3402767"/>
                  <a:gd name="connsiteY42" fmla="*/ 1614731 h 2791459"/>
                  <a:gd name="connsiteX43" fmla="*/ 2540833 w 3402767"/>
                  <a:gd name="connsiteY43" fmla="*/ 1592246 h 2791459"/>
                  <a:gd name="connsiteX44" fmla="*/ 2600793 w 3402767"/>
                  <a:gd name="connsiteY44" fmla="*/ 1584751 h 2791459"/>
                  <a:gd name="connsiteX45" fmla="*/ 2653259 w 3402767"/>
                  <a:gd name="connsiteY45" fmla="*/ 1577256 h 2791459"/>
                  <a:gd name="connsiteX46" fmla="*/ 2908092 w 3402767"/>
                  <a:gd name="connsiteY46" fmla="*/ 1592246 h 2791459"/>
                  <a:gd name="connsiteX47" fmla="*/ 2960557 w 3402767"/>
                  <a:gd name="connsiteY47" fmla="*/ 1607236 h 2791459"/>
                  <a:gd name="connsiteX48" fmla="*/ 2998033 w 3402767"/>
                  <a:gd name="connsiteY48" fmla="*/ 1614731 h 2791459"/>
                  <a:gd name="connsiteX49" fmla="*/ 3028013 w 3402767"/>
                  <a:gd name="connsiteY49" fmla="*/ 1629721 h 2791459"/>
                  <a:gd name="connsiteX50" fmla="*/ 3125449 w 3402767"/>
                  <a:gd name="connsiteY50" fmla="*/ 1682187 h 2791459"/>
                  <a:gd name="connsiteX51" fmla="*/ 3170419 w 3402767"/>
                  <a:gd name="connsiteY51" fmla="*/ 1697177 h 2791459"/>
                  <a:gd name="connsiteX52" fmla="*/ 3267855 w 3402767"/>
                  <a:gd name="connsiteY52" fmla="*/ 1764633 h 2791459"/>
                  <a:gd name="connsiteX53" fmla="*/ 3305331 w 3402767"/>
                  <a:gd name="connsiteY53" fmla="*/ 1794613 h 2791459"/>
                  <a:gd name="connsiteX54" fmla="*/ 3335311 w 3402767"/>
                  <a:gd name="connsiteY54" fmla="*/ 1847079 h 2791459"/>
                  <a:gd name="connsiteX55" fmla="*/ 3342806 w 3402767"/>
                  <a:gd name="connsiteY55" fmla="*/ 1877059 h 2791459"/>
                  <a:gd name="connsiteX56" fmla="*/ 3365292 w 3402767"/>
                  <a:gd name="connsiteY56" fmla="*/ 1922029 h 2791459"/>
                  <a:gd name="connsiteX57" fmla="*/ 3372787 w 3402767"/>
                  <a:gd name="connsiteY57" fmla="*/ 1952010 h 2791459"/>
                  <a:gd name="connsiteX58" fmla="*/ 3387777 w 3402767"/>
                  <a:gd name="connsiteY58" fmla="*/ 1989485 h 2791459"/>
                  <a:gd name="connsiteX59" fmla="*/ 3395272 w 3402767"/>
                  <a:gd name="connsiteY59" fmla="*/ 2041951 h 2791459"/>
                  <a:gd name="connsiteX60" fmla="*/ 3402767 w 3402767"/>
                  <a:gd name="connsiteY60" fmla="*/ 2071931 h 2791459"/>
                  <a:gd name="connsiteX61" fmla="*/ 3395272 w 3402767"/>
                  <a:gd name="connsiteY61" fmla="*/ 2259308 h 2791459"/>
                  <a:gd name="connsiteX62" fmla="*/ 3372787 w 3402767"/>
                  <a:gd name="connsiteY62" fmla="*/ 2334259 h 2791459"/>
                  <a:gd name="connsiteX63" fmla="*/ 3320321 w 3402767"/>
                  <a:gd name="connsiteY63" fmla="*/ 2424200 h 2791459"/>
                  <a:gd name="connsiteX64" fmla="*/ 3282846 w 3402767"/>
                  <a:gd name="connsiteY64" fmla="*/ 2499151 h 2791459"/>
                  <a:gd name="connsiteX65" fmla="*/ 3275351 w 3402767"/>
                  <a:gd name="connsiteY65" fmla="*/ 2521636 h 2791459"/>
                  <a:gd name="connsiteX66" fmla="*/ 3237875 w 3402767"/>
                  <a:gd name="connsiteY66" fmla="*/ 2596587 h 2791459"/>
                  <a:gd name="connsiteX67" fmla="*/ 3222885 w 3402767"/>
                  <a:gd name="connsiteY67" fmla="*/ 2626567 h 2791459"/>
                  <a:gd name="connsiteX68" fmla="*/ 3200400 w 3402767"/>
                  <a:gd name="connsiteY68" fmla="*/ 2649052 h 2791459"/>
                  <a:gd name="connsiteX69" fmla="*/ 3132944 w 3402767"/>
                  <a:gd name="connsiteY69" fmla="*/ 2724003 h 2791459"/>
                  <a:gd name="connsiteX70" fmla="*/ 3050498 w 3402767"/>
                  <a:gd name="connsiteY70" fmla="*/ 2753983 h 2791459"/>
                  <a:gd name="connsiteX71" fmla="*/ 2975547 w 3402767"/>
                  <a:gd name="connsiteY71" fmla="*/ 2768974 h 2791459"/>
                  <a:gd name="connsiteX72" fmla="*/ 2953062 w 3402767"/>
                  <a:gd name="connsiteY72" fmla="*/ 2776469 h 2791459"/>
                  <a:gd name="connsiteX73" fmla="*/ 2945567 w 3402767"/>
                  <a:gd name="connsiteY73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644577 w 3402767"/>
                  <a:gd name="connsiteY11" fmla="*/ 3288 h 2791459"/>
                  <a:gd name="connsiteX12" fmla="*/ 884419 w 3402767"/>
                  <a:gd name="connsiteY12" fmla="*/ 10783 h 2791459"/>
                  <a:gd name="connsiteX13" fmla="*/ 1259174 w 3402767"/>
                  <a:gd name="connsiteY13" fmla="*/ 25774 h 2791459"/>
                  <a:gd name="connsiteX14" fmla="*/ 1341619 w 3402767"/>
                  <a:gd name="connsiteY14" fmla="*/ 55754 h 2791459"/>
                  <a:gd name="connsiteX15" fmla="*/ 1371600 w 3402767"/>
                  <a:gd name="connsiteY15" fmla="*/ 63249 h 2791459"/>
                  <a:gd name="connsiteX16" fmla="*/ 1439055 w 3402767"/>
                  <a:gd name="connsiteY16" fmla="*/ 93229 h 2791459"/>
                  <a:gd name="connsiteX17" fmla="*/ 1588957 w 3402767"/>
                  <a:gd name="connsiteY17" fmla="*/ 145695 h 2791459"/>
                  <a:gd name="connsiteX18" fmla="*/ 1663908 w 3402767"/>
                  <a:gd name="connsiteY18" fmla="*/ 183170 h 2791459"/>
                  <a:gd name="connsiteX19" fmla="*/ 1738859 w 3402767"/>
                  <a:gd name="connsiteY19" fmla="*/ 235636 h 2791459"/>
                  <a:gd name="connsiteX20" fmla="*/ 1813810 w 3402767"/>
                  <a:gd name="connsiteY20" fmla="*/ 295597 h 2791459"/>
                  <a:gd name="connsiteX21" fmla="*/ 1858780 w 3402767"/>
                  <a:gd name="connsiteY21" fmla="*/ 325577 h 2791459"/>
                  <a:gd name="connsiteX22" fmla="*/ 2046157 w 3402767"/>
                  <a:gd name="connsiteY22" fmla="*/ 497964 h 2791459"/>
                  <a:gd name="connsiteX23" fmla="*/ 2106118 w 3402767"/>
                  <a:gd name="connsiteY23" fmla="*/ 557924 h 2791459"/>
                  <a:gd name="connsiteX24" fmla="*/ 2188564 w 3402767"/>
                  <a:gd name="connsiteY24" fmla="*/ 655361 h 2791459"/>
                  <a:gd name="connsiteX25" fmla="*/ 2211049 w 3402767"/>
                  <a:gd name="connsiteY25" fmla="*/ 692836 h 2791459"/>
                  <a:gd name="connsiteX26" fmla="*/ 2233534 w 3402767"/>
                  <a:gd name="connsiteY26" fmla="*/ 707826 h 2791459"/>
                  <a:gd name="connsiteX27" fmla="*/ 2271010 w 3402767"/>
                  <a:gd name="connsiteY27" fmla="*/ 775282 h 2791459"/>
                  <a:gd name="connsiteX28" fmla="*/ 2293495 w 3402767"/>
                  <a:gd name="connsiteY28" fmla="*/ 820252 h 2791459"/>
                  <a:gd name="connsiteX29" fmla="*/ 2315980 w 3402767"/>
                  <a:gd name="connsiteY29" fmla="*/ 842738 h 2791459"/>
                  <a:gd name="connsiteX30" fmla="*/ 2330970 w 3402767"/>
                  <a:gd name="connsiteY30" fmla="*/ 872718 h 2791459"/>
                  <a:gd name="connsiteX31" fmla="*/ 2383436 w 3402767"/>
                  <a:gd name="connsiteY31" fmla="*/ 1015124 h 2791459"/>
                  <a:gd name="connsiteX32" fmla="*/ 2398426 w 3402767"/>
                  <a:gd name="connsiteY32" fmla="*/ 1060095 h 2791459"/>
                  <a:gd name="connsiteX33" fmla="*/ 2428406 w 3402767"/>
                  <a:gd name="connsiteY33" fmla="*/ 1165026 h 2791459"/>
                  <a:gd name="connsiteX34" fmla="*/ 2420911 w 3402767"/>
                  <a:gd name="connsiteY34" fmla="*/ 1472324 h 2791459"/>
                  <a:gd name="connsiteX35" fmla="*/ 2413416 w 3402767"/>
                  <a:gd name="connsiteY35" fmla="*/ 1517295 h 2791459"/>
                  <a:gd name="connsiteX36" fmla="*/ 2375941 w 3402767"/>
                  <a:gd name="connsiteY36" fmla="*/ 1622226 h 2791459"/>
                  <a:gd name="connsiteX37" fmla="*/ 2360951 w 3402767"/>
                  <a:gd name="connsiteY37" fmla="*/ 1674692 h 2791459"/>
                  <a:gd name="connsiteX38" fmla="*/ 2353455 w 3402767"/>
                  <a:gd name="connsiteY38" fmla="*/ 1697177 h 2791459"/>
                  <a:gd name="connsiteX39" fmla="*/ 2368446 w 3402767"/>
                  <a:gd name="connsiteY39" fmla="*/ 1674692 h 2791459"/>
                  <a:gd name="connsiteX40" fmla="*/ 2428406 w 3402767"/>
                  <a:gd name="connsiteY40" fmla="*/ 1622226 h 2791459"/>
                  <a:gd name="connsiteX41" fmla="*/ 2450892 w 3402767"/>
                  <a:gd name="connsiteY41" fmla="*/ 1614731 h 2791459"/>
                  <a:gd name="connsiteX42" fmla="*/ 2540833 w 3402767"/>
                  <a:gd name="connsiteY42" fmla="*/ 1592246 h 2791459"/>
                  <a:gd name="connsiteX43" fmla="*/ 2600793 w 3402767"/>
                  <a:gd name="connsiteY43" fmla="*/ 1584751 h 2791459"/>
                  <a:gd name="connsiteX44" fmla="*/ 2653259 w 3402767"/>
                  <a:gd name="connsiteY44" fmla="*/ 1577256 h 2791459"/>
                  <a:gd name="connsiteX45" fmla="*/ 2908092 w 3402767"/>
                  <a:gd name="connsiteY45" fmla="*/ 1592246 h 2791459"/>
                  <a:gd name="connsiteX46" fmla="*/ 2960557 w 3402767"/>
                  <a:gd name="connsiteY46" fmla="*/ 1607236 h 2791459"/>
                  <a:gd name="connsiteX47" fmla="*/ 2998033 w 3402767"/>
                  <a:gd name="connsiteY47" fmla="*/ 1614731 h 2791459"/>
                  <a:gd name="connsiteX48" fmla="*/ 3028013 w 3402767"/>
                  <a:gd name="connsiteY48" fmla="*/ 1629721 h 2791459"/>
                  <a:gd name="connsiteX49" fmla="*/ 3125449 w 3402767"/>
                  <a:gd name="connsiteY49" fmla="*/ 1682187 h 2791459"/>
                  <a:gd name="connsiteX50" fmla="*/ 3170419 w 3402767"/>
                  <a:gd name="connsiteY50" fmla="*/ 1697177 h 2791459"/>
                  <a:gd name="connsiteX51" fmla="*/ 3267855 w 3402767"/>
                  <a:gd name="connsiteY51" fmla="*/ 1764633 h 2791459"/>
                  <a:gd name="connsiteX52" fmla="*/ 3305331 w 3402767"/>
                  <a:gd name="connsiteY52" fmla="*/ 1794613 h 2791459"/>
                  <a:gd name="connsiteX53" fmla="*/ 3335311 w 3402767"/>
                  <a:gd name="connsiteY53" fmla="*/ 1847079 h 2791459"/>
                  <a:gd name="connsiteX54" fmla="*/ 3342806 w 3402767"/>
                  <a:gd name="connsiteY54" fmla="*/ 1877059 h 2791459"/>
                  <a:gd name="connsiteX55" fmla="*/ 3365292 w 3402767"/>
                  <a:gd name="connsiteY55" fmla="*/ 1922029 h 2791459"/>
                  <a:gd name="connsiteX56" fmla="*/ 3372787 w 3402767"/>
                  <a:gd name="connsiteY56" fmla="*/ 1952010 h 2791459"/>
                  <a:gd name="connsiteX57" fmla="*/ 3387777 w 3402767"/>
                  <a:gd name="connsiteY57" fmla="*/ 1989485 h 2791459"/>
                  <a:gd name="connsiteX58" fmla="*/ 3395272 w 3402767"/>
                  <a:gd name="connsiteY58" fmla="*/ 2041951 h 2791459"/>
                  <a:gd name="connsiteX59" fmla="*/ 3402767 w 3402767"/>
                  <a:gd name="connsiteY59" fmla="*/ 2071931 h 2791459"/>
                  <a:gd name="connsiteX60" fmla="*/ 3395272 w 3402767"/>
                  <a:gd name="connsiteY60" fmla="*/ 2259308 h 2791459"/>
                  <a:gd name="connsiteX61" fmla="*/ 3372787 w 3402767"/>
                  <a:gd name="connsiteY61" fmla="*/ 2334259 h 2791459"/>
                  <a:gd name="connsiteX62" fmla="*/ 3320321 w 3402767"/>
                  <a:gd name="connsiteY62" fmla="*/ 2424200 h 2791459"/>
                  <a:gd name="connsiteX63" fmla="*/ 3282846 w 3402767"/>
                  <a:gd name="connsiteY63" fmla="*/ 2499151 h 2791459"/>
                  <a:gd name="connsiteX64" fmla="*/ 3275351 w 3402767"/>
                  <a:gd name="connsiteY64" fmla="*/ 2521636 h 2791459"/>
                  <a:gd name="connsiteX65" fmla="*/ 3237875 w 3402767"/>
                  <a:gd name="connsiteY65" fmla="*/ 2596587 h 2791459"/>
                  <a:gd name="connsiteX66" fmla="*/ 3222885 w 3402767"/>
                  <a:gd name="connsiteY66" fmla="*/ 2626567 h 2791459"/>
                  <a:gd name="connsiteX67" fmla="*/ 3200400 w 3402767"/>
                  <a:gd name="connsiteY67" fmla="*/ 2649052 h 2791459"/>
                  <a:gd name="connsiteX68" fmla="*/ 3132944 w 3402767"/>
                  <a:gd name="connsiteY68" fmla="*/ 2724003 h 2791459"/>
                  <a:gd name="connsiteX69" fmla="*/ 3050498 w 3402767"/>
                  <a:gd name="connsiteY69" fmla="*/ 2753983 h 2791459"/>
                  <a:gd name="connsiteX70" fmla="*/ 2975547 w 3402767"/>
                  <a:gd name="connsiteY70" fmla="*/ 2768974 h 2791459"/>
                  <a:gd name="connsiteX71" fmla="*/ 2953062 w 3402767"/>
                  <a:gd name="connsiteY71" fmla="*/ 2776469 h 2791459"/>
                  <a:gd name="connsiteX72" fmla="*/ 2945567 w 3402767"/>
                  <a:gd name="connsiteY72" fmla="*/ 2791459 h 2791459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371600 w 3402767"/>
                  <a:gd name="connsiteY14" fmla="*/ 59961 h 2788171"/>
                  <a:gd name="connsiteX15" fmla="*/ 1439055 w 3402767"/>
                  <a:gd name="connsiteY15" fmla="*/ 89941 h 2788171"/>
                  <a:gd name="connsiteX16" fmla="*/ 1588957 w 3402767"/>
                  <a:gd name="connsiteY16" fmla="*/ 142407 h 2788171"/>
                  <a:gd name="connsiteX17" fmla="*/ 1663908 w 3402767"/>
                  <a:gd name="connsiteY17" fmla="*/ 179882 h 2788171"/>
                  <a:gd name="connsiteX18" fmla="*/ 1738859 w 3402767"/>
                  <a:gd name="connsiteY18" fmla="*/ 232348 h 2788171"/>
                  <a:gd name="connsiteX19" fmla="*/ 1813810 w 3402767"/>
                  <a:gd name="connsiteY19" fmla="*/ 292309 h 2788171"/>
                  <a:gd name="connsiteX20" fmla="*/ 1858780 w 3402767"/>
                  <a:gd name="connsiteY20" fmla="*/ 322289 h 2788171"/>
                  <a:gd name="connsiteX21" fmla="*/ 2046157 w 3402767"/>
                  <a:gd name="connsiteY21" fmla="*/ 494676 h 2788171"/>
                  <a:gd name="connsiteX22" fmla="*/ 2106118 w 3402767"/>
                  <a:gd name="connsiteY22" fmla="*/ 554636 h 2788171"/>
                  <a:gd name="connsiteX23" fmla="*/ 2188564 w 3402767"/>
                  <a:gd name="connsiteY23" fmla="*/ 652073 h 2788171"/>
                  <a:gd name="connsiteX24" fmla="*/ 2211049 w 3402767"/>
                  <a:gd name="connsiteY24" fmla="*/ 689548 h 2788171"/>
                  <a:gd name="connsiteX25" fmla="*/ 2233534 w 3402767"/>
                  <a:gd name="connsiteY25" fmla="*/ 704538 h 2788171"/>
                  <a:gd name="connsiteX26" fmla="*/ 2271010 w 3402767"/>
                  <a:gd name="connsiteY26" fmla="*/ 771994 h 2788171"/>
                  <a:gd name="connsiteX27" fmla="*/ 2293495 w 3402767"/>
                  <a:gd name="connsiteY27" fmla="*/ 816964 h 2788171"/>
                  <a:gd name="connsiteX28" fmla="*/ 2315980 w 3402767"/>
                  <a:gd name="connsiteY28" fmla="*/ 839450 h 2788171"/>
                  <a:gd name="connsiteX29" fmla="*/ 2330970 w 3402767"/>
                  <a:gd name="connsiteY29" fmla="*/ 869430 h 2788171"/>
                  <a:gd name="connsiteX30" fmla="*/ 2383436 w 3402767"/>
                  <a:gd name="connsiteY30" fmla="*/ 1011836 h 2788171"/>
                  <a:gd name="connsiteX31" fmla="*/ 2398426 w 3402767"/>
                  <a:gd name="connsiteY31" fmla="*/ 1056807 h 2788171"/>
                  <a:gd name="connsiteX32" fmla="*/ 2428406 w 3402767"/>
                  <a:gd name="connsiteY32" fmla="*/ 1161738 h 2788171"/>
                  <a:gd name="connsiteX33" fmla="*/ 2420911 w 3402767"/>
                  <a:gd name="connsiteY33" fmla="*/ 1469036 h 2788171"/>
                  <a:gd name="connsiteX34" fmla="*/ 2413416 w 3402767"/>
                  <a:gd name="connsiteY34" fmla="*/ 1514007 h 2788171"/>
                  <a:gd name="connsiteX35" fmla="*/ 2375941 w 3402767"/>
                  <a:gd name="connsiteY35" fmla="*/ 1618938 h 2788171"/>
                  <a:gd name="connsiteX36" fmla="*/ 2360951 w 3402767"/>
                  <a:gd name="connsiteY36" fmla="*/ 1671404 h 2788171"/>
                  <a:gd name="connsiteX37" fmla="*/ 2353455 w 3402767"/>
                  <a:gd name="connsiteY37" fmla="*/ 1693889 h 2788171"/>
                  <a:gd name="connsiteX38" fmla="*/ 2368446 w 3402767"/>
                  <a:gd name="connsiteY38" fmla="*/ 1671404 h 2788171"/>
                  <a:gd name="connsiteX39" fmla="*/ 2428406 w 3402767"/>
                  <a:gd name="connsiteY39" fmla="*/ 1618938 h 2788171"/>
                  <a:gd name="connsiteX40" fmla="*/ 2450892 w 3402767"/>
                  <a:gd name="connsiteY40" fmla="*/ 1611443 h 2788171"/>
                  <a:gd name="connsiteX41" fmla="*/ 2540833 w 3402767"/>
                  <a:gd name="connsiteY41" fmla="*/ 1588958 h 2788171"/>
                  <a:gd name="connsiteX42" fmla="*/ 2600793 w 3402767"/>
                  <a:gd name="connsiteY42" fmla="*/ 1581463 h 2788171"/>
                  <a:gd name="connsiteX43" fmla="*/ 2653259 w 3402767"/>
                  <a:gd name="connsiteY43" fmla="*/ 1573968 h 2788171"/>
                  <a:gd name="connsiteX44" fmla="*/ 2908092 w 3402767"/>
                  <a:gd name="connsiteY44" fmla="*/ 1588958 h 2788171"/>
                  <a:gd name="connsiteX45" fmla="*/ 2960557 w 3402767"/>
                  <a:gd name="connsiteY45" fmla="*/ 1603948 h 2788171"/>
                  <a:gd name="connsiteX46" fmla="*/ 2998033 w 3402767"/>
                  <a:gd name="connsiteY46" fmla="*/ 1611443 h 2788171"/>
                  <a:gd name="connsiteX47" fmla="*/ 3028013 w 3402767"/>
                  <a:gd name="connsiteY47" fmla="*/ 1626433 h 2788171"/>
                  <a:gd name="connsiteX48" fmla="*/ 3125449 w 3402767"/>
                  <a:gd name="connsiteY48" fmla="*/ 1678899 h 2788171"/>
                  <a:gd name="connsiteX49" fmla="*/ 3170419 w 3402767"/>
                  <a:gd name="connsiteY49" fmla="*/ 1693889 h 2788171"/>
                  <a:gd name="connsiteX50" fmla="*/ 3267855 w 3402767"/>
                  <a:gd name="connsiteY50" fmla="*/ 1761345 h 2788171"/>
                  <a:gd name="connsiteX51" fmla="*/ 3305331 w 3402767"/>
                  <a:gd name="connsiteY51" fmla="*/ 1791325 h 2788171"/>
                  <a:gd name="connsiteX52" fmla="*/ 3335311 w 3402767"/>
                  <a:gd name="connsiteY52" fmla="*/ 1843791 h 2788171"/>
                  <a:gd name="connsiteX53" fmla="*/ 3342806 w 3402767"/>
                  <a:gd name="connsiteY53" fmla="*/ 1873771 h 2788171"/>
                  <a:gd name="connsiteX54" fmla="*/ 3365292 w 3402767"/>
                  <a:gd name="connsiteY54" fmla="*/ 1918741 h 2788171"/>
                  <a:gd name="connsiteX55" fmla="*/ 3372787 w 3402767"/>
                  <a:gd name="connsiteY55" fmla="*/ 1948722 h 2788171"/>
                  <a:gd name="connsiteX56" fmla="*/ 3387777 w 3402767"/>
                  <a:gd name="connsiteY56" fmla="*/ 1986197 h 2788171"/>
                  <a:gd name="connsiteX57" fmla="*/ 3395272 w 3402767"/>
                  <a:gd name="connsiteY57" fmla="*/ 2038663 h 2788171"/>
                  <a:gd name="connsiteX58" fmla="*/ 3402767 w 3402767"/>
                  <a:gd name="connsiteY58" fmla="*/ 2068643 h 2788171"/>
                  <a:gd name="connsiteX59" fmla="*/ 3395272 w 3402767"/>
                  <a:gd name="connsiteY59" fmla="*/ 2256020 h 2788171"/>
                  <a:gd name="connsiteX60" fmla="*/ 3372787 w 3402767"/>
                  <a:gd name="connsiteY60" fmla="*/ 2330971 h 2788171"/>
                  <a:gd name="connsiteX61" fmla="*/ 3320321 w 3402767"/>
                  <a:gd name="connsiteY61" fmla="*/ 2420912 h 2788171"/>
                  <a:gd name="connsiteX62" fmla="*/ 3282846 w 3402767"/>
                  <a:gd name="connsiteY62" fmla="*/ 2495863 h 2788171"/>
                  <a:gd name="connsiteX63" fmla="*/ 3275351 w 3402767"/>
                  <a:gd name="connsiteY63" fmla="*/ 2518348 h 2788171"/>
                  <a:gd name="connsiteX64" fmla="*/ 3237875 w 3402767"/>
                  <a:gd name="connsiteY64" fmla="*/ 2593299 h 2788171"/>
                  <a:gd name="connsiteX65" fmla="*/ 3222885 w 3402767"/>
                  <a:gd name="connsiteY65" fmla="*/ 2623279 h 2788171"/>
                  <a:gd name="connsiteX66" fmla="*/ 3200400 w 3402767"/>
                  <a:gd name="connsiteY66" fmla="*/ 2645764 h 2788171"/>
                  <a:gd name="connsiteX67" fmla="*/ 3132944 w 3402767"/>
                  <a:gd name="connsiteY67" fmla="*/ 2720715 h 2788171"/>
                  <a:gd name="connsiteX68" fmla="*/ 3050498 w 3402767"/>
                  <a:gd name="connsiteY68" fmla="*/ 2750695 h 2788171"/>
                  <a:gd name="connsiteX69" fmla="*/ 2975547 w 3402767"/>
                  <a:gd name="connsiteY69" fmla="*/ 2765686 h 2788171"/>
                  <a:gd name="connsiteX70" fmla="*/ 2953062 w 3402767"/>
                  <a:gd name="connsiteY70" fmla="*/ 2773181 h 2788171"/>
                  <a:gd name="connsiteX71" fmla="*/ 2945567 w 3402767"/>
                  <a:gd name="connsiteY7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439055 w 3402767"/>
                  <a:gd name="connsiteY14" fmla="*/ 89941 h 2788171"/>
                  <a:gd name="connsiteX15" fmla="*/ 1588957 w 3402767"/>
                  <a:gd name="connsiteY15" fmla="*/ 142407 h 2788171"/>
                  <a:gd name="connsiteX16" fmla="*/ 1663908 w 3402767"/>
                  <a:gd name="connsiteY16" fmla="*/ 179882 h 2788171"/>
                  <a:gd name="connsiteX17" fmla="*/ 1738859 w 3402767"/>
                  <a:gd name="connsiteY17" fmla="*/ 232348 h 2788171"/>
                  <a:gd name="connsiteX18" fmla="*/ 1813810 w 3402767"/>
                  <a:gd name="connsiteY18" fmla="*/ 292309 h 2788171"/>
                  <a:gd name="connsiteX19" fmla="*/ 1858780 w 3402767"/>
                  <a:gd name="connsiteY19" fmla="*/ 322289 h 2788171"/>
                  <a:gd name="connsiteX20" fmla="*/ 2046157 w 3402767"/>
                  <a:gd name="connsiteY20" fmla="*/ 494676 h 2788171"/>
                  <a:gd name="connsiteX21" fmla="*/ 2106118 w 3402767"/>
                  <a:gd name="connsiteY21" fmla="*/ 554636 h 2788171"/>
                  <a:gd name="connsiteX22" fmla="*/ 2188564 w 3402767"/>
                  <a:gd name="connsiteY22" fmla="*/ 652073 h 2788171"/>
                  <a:gd name="connsiteX23" fmla="*/ 2211049 w 3402767"/>
                  <a:gd name="connsiteY23" fmla="*/ 689548 h 2788171"/>
                  <a:gd name="connsiteX24" fmla="*/ 2233534 w 3402767"/>
                  <a:gd name="connsiteY24" fmla="*/ 704538 h 2788171"/>
                  <a:gd name="connsiteX25" fmla="*/ 2271010 w 3402767"/>
                  <a:gd name="connsiteY25" fmla="*/ 771994 h 2788171"/>
                  <a:gd name="connsiteX26" fmla="*/ 2293495 w 3402767"/>
                  <a:gd name="connsiteY26" fmla="*/ 816964 h 2788171"/>
                  <a:gd name="connsiteX27" fmla="*/ 2315980 w 3402767"/>
                  <a:gd name="connsiteY27" fmla="*/ 839450 h 2788171"/>
                  <a:gd name="connsiteX28" fmla="*/ 2330970 w 3402767"/>
                  <a:gd name="connsiteY28" fmla="*/ 869430 h 2788171"/>
                  <a:gd name="connsiteX29" fmla="*/ 2383436 w 3402767"/>
                  <a:gd name="connsiteY29" fmla="*/ 1011836 h 2788171"/>
                  <a:gd name="connsiteX30" fmla="*/ 2398426 w 3402767"/>
                  <a:gd name="connsiteY30" fmla="*/ 1056807 h 2788171"/>
                  <a:gd name="connsiteX31" fmla="*/ 2428406 w 3402767"/>
                  <a:gd name="connsiteY31" fmla="*/ 1161738 h 2788171"/>
                  <a:gd name="connsiteX32" fmla="*/ 2420911 w 3402767"/>
                  <a:gd name="connsiteY32" fmla="*/ 1469036 h 2788171"/>
                  <a:gd name="connsiteX33" fmla="*/ 2413416 w 3402767"/>
                  <a:gd name="connsiteY33" fmla="*/ 1514007 h 2788171"/>
                  <a:gd name="connsiteX34" fmla="*/ 2375941 w 3402767"/>
                  <a:gd name="connsiteY34" fmla="*/ 1618938 h 2788171"/>
                  <a:gd name="connsiteX35" fmla="*/ 2360951 w 3402767"/>
                  <a:gd name="connsiteY35" fmla="*/ 1671404 h 2788171"/>
                  <a:gd name="connsiteX36" fmla="*/ 2353455 w 3402767"/>
                  <a:gd name="connsiteY36" fmla="*/ 1693889 h 2788171"/>
                  <a:gd name="connsiteX37" fmla="*/ 2368446 w 3402767"/>
                  <a:gd name="connsiteY37" fmla="*/ 1671404 h 2788171"/>
                  <a:gd name="connsiteX38" fmla="*/ 2428406 w 3402767"/>
                  <a:gd name="connsiteY38" fmla="*/ 1618938 h 2788171"/>
                  <a:gd name="connsiteX39" fmla="*/ 2450892 w 3402767"/>
                  <a:gd name="connsiteY39" fmla="*/ 1611443 h 2788171"/>
                  <a:gd name="connsiteX40" fmla="*/ 2540833 w 3402767"/>
                  <a:gd name="connsiteY40" fmla="*/ 1588958 h 2788171"/>
                  <a:gd name="connsiteX41" fmla="*/ 2600793 w 3402767"/>
                  <a:gd name="connsiteY41" fmla="*/ 1581463 h 2788171"/>
                  <a:gd name="connsiteX42" fmla="*/ 2653259 w 3402767"/>
                  <a:gd name="connsiteY42" fmla="*/ 1573968 h 2788171"/>
                  <a:gd name="connsiteX43" fmla="*/ 2908092 w 3402767"/>
                  <a:gd name="connsiteY43" fmla="*/ 1588958 h 2788171"/>
                  <a:gd name="connsiteX44" fmla="*/ 2960557 w 3402767"/>
                  <a:gd name="connsiteY44" fmla="*/ 1603948 h 2788171"/>
                  <a:gd name="connsiteX45" fmla="*/ 2998033 w 3402767"/>
                  <a:gd name="connsiteY45" fmla="*/ 1611443 h 2788171"/>
                  <a:gd name="connsiteX46" fmla="*/ 3028013 w 3402767"/>
                  <a:gd name="connsiteY46" fmla="*/ 1626433 h 2788171"/>
                  <a:gd name="connsiteX47" fmla="*/ 3125449 w 3402767"/>
                  <a:gd name="connsiteY47" fmla="*/ 1678899 h 2788171"/>
                  <a:gd name="connsiteX48" fmla="*/ 3170419 w 3402767"/>
                  <a:gd name="connsiteY48" fmla="*/ 1693889 h 2788171"/>
                  <a:gd name="connsiteX49" fmla="*/ 3267855 w 3402767"/>
                  <a:gd name="connsiteY49" fmla="*/ 1761345 h 2788171"/>
                  <a:gd name="connsiteX50" fmla="*/ 3305331 w 3402767"/>
                  <a:gd name="connsiteY50" fmla="*/ 1791325 h 2788171"/>
                  <a:gd name="connsiteX51" fmla="*/ 3335311 w 3402767"/>
                  <a:gd name="connsiteY51" fmla="*/ 1843791 h 2788171"/>
                  <a:gd name="connsiteX52" fmla="*/ 3342806 w 3402767"/>
                  <a:gd name="connsiteY52" fmla="*/ 1873771 h 2788171"/>
                  <a:gd name="connsiteX53" fmla="*/ 3365292 w 3402767"/>
                  <a:gd name="connsiteY53" fmla="*/ 1918741 h 2788171"/>
                  <a:gd name="connsiteX54" fmla="*/ 3372787 w 3402767"/>
                  <a:gd name="connsiteY54" fmla="*/ 1948722 h 2788171"/>
                  <a:gd name="connsiteX55" fmla="*/ 3387777 w 3402767"/>
                  <a:gd name="connsiteY55" fmla="*/ 1986197 h 2788171"/>
                  <a:gd name="connsiteX56" fmla="*/ 3395272 w 3402767"/>
                  <a:gd name="connsiteY56" fmla="*/ 2038663 h 2788171"/>
                  <a:gd name="connsiteX57" fmla="*/ 3402767 w 3402767"/>
                  <a:gd name="connsiteY57" fmla="*/ 2068643 h 2788171"/>
                  <a:gd name="connsiteX58" fmla="*/ 3395272 w 3402767"/>
                  <a:gd name="connsiteY58" fmla="*/ 2256020 h 2788171"/>
                  <a:gd name="connsiteX59" fmla="*/ 3372787 w 3402767"/>
                  <a:gd name="connsiteY59" fmla="*/ 2330971 h 2788171"/>
                  <a:gd name="connsiteX60" fmla="*/ 3320321 w 3402767"/>
                  <a:gd name="connsiteY60" fmla="*/ 2420912 h 2788171"/>
                  <a:gd name="connsiteX61" fmla="*/ 3282846 w 3402767"/>
                  <a:gd name="connsiteY61" fmla="*/ 2495863 h 2788171"/>
                  <a:gd name="connsiteX62" fmla="*/ 3275351 w 3402767"/>
                  <a:gd name="connsiteY62" fmla="*/ 2518348 h 2788171"/>
                  <a:gd name="connsiteX63" fmla="*/ 3237875 w 3402767"/>
                  <a:gd name="connsiteY63" fmla="*/ 2593299 h 2788171"/>
                  <a:gd name="connsiteX64" fmla="*/ 3222885 w 3402767"/>
                  <a:gd name="connsiteY64" fmla="*/ 2623279 h 2788171"/>
                  <a:gd name="connsiteX65" fmla="*/ 3200400 w 3402767"/>
                  <a:gd name="connsiteY65" fmla="*/ 2645764 h 2788171"/>
                  <a:gd name="connsiteX66" fmla="*/ 3132944 w 3402767"/>
                  <a:gd name="connsiteY66" fmla="*/ 2720715 h 2788171"/>
                  <a:gd name="connsiteX67" fmla="*/ 3050498 w 3402767"/>
                  <a:gd name="connsiteY67" fmla="*/ 2750695 h 2788171"/>
                  <a:gd name="connsiteX68" fmla="*/ 2975547 w 3402767"/>
                  <a:gd name="connsiteY68" fmla="*/ 2765686 h 2788171"/>
                  <a:gd name="connsiteX69" fmla="*/ 2953062 w 3402767"/>
                  <a:gd name="connsiteY69" fmla="*/ 2773181 h 2788171"/>
                  <a:gd name="connsiteX70" fmla="*/ 2945567 w 3402767"/>
                  <a:gd name="connsiteY7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588957 w 3402767"/>
                  <a:gd name="connsiteY14" fmla="*/ 142407 h 2788171"/>
                  <a:gd name="connsiteX15" fmla="*/ 1663908 w 3402767"/>
                  <a:gd name="connsiteY15" fmla="*/ 179882 h 2788171"/>
                  <a:gd name="connsiteX16" fmla="*/ 1738859 w 3402767"/>
                  <a:gd name="connsiteY16" fmla="*/ 232348 h 2788171"/>
                  <a:gd name="connsiteX17" fmla="*/ 1813810 w 3402767"/>
                  <a:gd name="connsiteY17" fmla="*/ 292309 h 2788171"/>
                  <a:gd name="connsiteX18" fmla="*/ 1858780 w 3402767"/>
                  <a:gd name="connsiteY18" fmla="*/ 322289 h 2788171"/>
                  <a:gd name="connsiteX19" fmla="*/ 2046157 w 3402767"/>
                  <a:gd name="connsiteY19" fmla="*/ 494676 h 2788171"/>
                  <a:gd name="connsiteX20" fmla="*/ 2106118 w 3402767"/>
                  <a:gd name="connsiteY20" fmla="*/ 554636 h 2788171"/>
                  <a:gd name="connsiteX21" fmla="*/ 2188564 w 3402767"/>
                  <a:gd name="connsiteY21" fmla="*/ 652073 h 2788171"/>
                  <a:gd name="connsiteX22" fmla="*/ 2211049 w 3402767"/>
                  <a:gd name="connsiteY22" fmla="*/ 689548 h 2788171"/>
                  <a:gd name="connsiteX23" fmla="*/ 2233534 w 3402767"/>
                  <a:gd name="connsiteY23" fmla="*/ 704538 h 2788171"/>
                  <a:gd name="connsiteX24" fmla="*/ 2271010 w 3402767"/>
                  <a:gd name="connsiteY24" fmla="*/ 771994 h 2788171"/>
                  <a:gd name="connsiteX25" fmla="*/ 2293495 w 3402767"/>
                  <a:gd name="connsiteY25" fmla="*/ 816964 h 2788171"/>
                  <a:gd name="connsiteX26" fmla="*/ 2315980 w 3402767"/>
                  <a:gd name="connsiteY26" fmla="*/ 839450 h 2788171"/>
                  <a:gd name="connsiteX27" fmla="*/ 2330970 w 3402767"/>
                  <a:gd name="connsiteY27" fmla="*/ 869430 h 2788171"/>
                  <a:gd name="connsiteX28" fmla="*/ 2383436 w 3402767"/>
                  <a:gd name="connsiteY28" fmla="*/ 1011836 h 2788171"/>
                  <a:gd name="connsiteX29" fmla="*/ 2398426 w 3402767"/>
                  <a:gd name="connsiteY29" fmla="*/ 1056807 h 2788171"/>
                  <a:gd name="connsiteX30" fmla="*/ 2428406 w 3402767"/>
                  <a:gd name="connsiteY30" fmla="*/ 1161738 h 2788171"/>
                  <a:gd name="connsiteX31" fmla="*/ 2420911 w 3402767"/>
                  <a:gd name="connsiteY31" fmla="*/ 1469036 h 2788171"/>
                  <a:gd name="connsiteX32" fmla="*/ 2413416 w 3402767"/>
                  <a:gd name="connsiteY32" fmla="*/ 1514007 h 2788171"/>
                  <a:gd name="connsiteX33" fmla="*/ 2375941 w 3402767"/>
                  <a:gd name="connsiteY33" fmla="*/ 1618938 h 2788171"/>
                  <a:gd name="connsiteX34" fmla="*/ 2360951 w 3402767"/>
                  <a:gd name="connsiteY34" fmla="*/ 1671404 h 2788171"/>
                  <a:gd name="connsiteX35" fmla="*/ 2353455 w 3402767"/>
                  <a:gd name="connsiteY35" fmla="*/ 1693889 h 2788171"/>
                  <a:gd name="connsiteX36" fmla="*/ 2368446 w 3402767"/>
                  <a:gd name="connsiteY36" fmla="*/ 1671404 h 2788171"/>
                  <a:gd name="connsiteX37" fmla="*/ 2428406 w 3402767"/>
                  <a:gd name="connsiteY37" fmla="*/ 1618938 h 2788171"/>
                  <a:gd name="connsiteX38" fmla="*/ 2450892 w 3402767"/>
                  <a:gd name="connsiteY38" fmla="*/ 1611443 h 2788171"/>
                  <a:gd name="connsiteX39" fmla="*/ 2540833 w 3402767"/>
                  <a:gd name="connsiteY39" fmla="*/ 1588958 h 2788171"/>
                  <a:gd name="connsiteX40" fmla="*/ 2600793 w 3402767"/>
                  <a:gd name="connsiteY40" fmla="*/ 1581463 h 2788171"/>
                  <a:gd name="connsiteX41" fmla="*/ 2653259 w 3402767"/>
                  <a:gd name="connsiteY41" fmla="*/ 1573968 h 2788171"/>
                  <a:gd name="connsiteX42" fmla="*/ 2908092 w 3402767"/>
                  <a:gd name="connsiteY42" fmla="*/ 1588958 h 2788171"/>
                  <a:gd name="connsiteX43" fmla="*/ 2960557 w 3402767"/>
                  <a:gd name="connsiteY43" fmla="*/ 1603948 h 2788171"/>
                  <a:gd name="connsiteX44" fmla="*/ 2998033 w 3402767"/>
                  <a:gd name="connsiteY44" fmla="*/ 1611443 h 2788171"/>
                  <a:gd name="connsiteX45" fmla="*/ 3028013 w 3402767"/>
                  <a:gd name="connsiteY45" fmla="*/ 1626433 h 2788171"/>
                  <a:gd name="connsiteX46" fmla="*/ 3125449 w 3402767"/>
                  <a:gd name="connsiteY46" fmla="*/ 1678899 h 2788171"/>
                  <a:gd name="connsiteX47" fmla="*/ 3170419 w 3402767"/>
                  <a:gd name="connsiteY47" fmla="*/ 1693889 h 2788171"/>
                  <a:gd name="connsiteX48" fmla="*/ 3267855 w 3402767"/>
                  <a:gd name="connsiteY48" fmla="*/ 1761345 h 2788171"/>
                  <a:gd name="connsiteX49" fmla="*/ 3305331 w 3402767"/>
                  <a:gd name="connsiteY49" fmla="*/ 1791325 h 2788171"/>
                  <a:gd name="connsiteX50" fmla="*/ 3335311 w 3402767"/>
                  <a:gd name="connsiteY50" fmla="*/ 1843791 h 2788171"/>
                  <a:gd name="connsiteX51" fmla="*/ 3342806 w 3402767"/>
                  <a:gd name="connsiteY51" fmla="*/ 1873771 h 2788171"/>
                  <a:gd name="connsiteX52" fmla="*/ 3365292 w 3402767"/>
                  <a:gd name="connsiteY52" fmla="*/ 1918741 h 2788171"/>
                  <a:gd name="connsiteX53" fmla="*/ 3372787 w 3402767"/>
                  <a:gd name="connsiteY53" fmla="*/ 1948722 h 2788171"/>
                  <a:gd name="connsiteX54" fmla="*/ 3387777 w 3402767"/>
                  <a:gd name="connsiteY54" fmla="*/ 1986197 h 2788171"/>
                  <a:gd name="connsiteX55" fmla="*/ 3395272 w 3402767"/>
                  <a:gd name="connsiteY55" fmla="*/ 2038663 h 2788171"/>
                  <a:gd name="connsiteX56" fmla="*/ 3402767 w 3402767"/>
                  <a:gd name="connsiteY56" fmla="*/ 2068643 h 2788171"/>
                  <a:gd name="connsiteX57" fmla="*/ 3395272 w 3402767"/>
                  <a:gd name="connsiteY57" fmla="*/ 2256020 h 2788171"/>
                  <a:gd name="connsiteX58" fmla="*/ 3372787 w 3402767"/>
                  <a:gd name="connsiteY58" fmla="*/ 2330971 h 2788171"/>
                  <a:gd name="connsiteX59" fmla="*/ 3320321 w 3402767"/>
                  <a:gd name="connsiteY59" fmla="*/ 2420912 h 2788171"/>
                  <a:gd name="connsiteX60" fmla="*/ 3282846 w 3402767"/>
                  <a:gd name="connsiteY60" fmla="*/ 2495863 h 2788171"/>
                  <a:gd name="connsiteX61" fmla="*/ 3275351 w 3402767"/>
                  <a:gd name="connsiteY61" fmla="*/ 2518348 h 2788171"/>
                  <a:gd name="connsiteX62" fmla="*/ 3237875 w 3402767"/>
                  <a:gd name="connsiteY62" fmla="*/ 2593299 h 2788171"/>
                  <a:gd name="connsiteX63" fmla="*/ 3222885 w 3402767"/>
                  <a:gd name="connsiteY63" fmla="*/ 2623279 h 2788171"/>
                  <a:gd name="connsiteX64" fmla="*/ 3200400 w 3402767"/>
                  <a:gd name="connsiteY64" fmla="*/ 2645764 h 2788171"/>
                  <a:gd name="connsiteX65" fmla="*/ 3132944 w 3402767"/>
                  <a:gd name="connsiteY65" fmla="*/ 2720715 h 2788171"/>
                  <a:gd name="connsiteX66" fmla="*/ 3050498 w 3402767"/>
                  <a:gd name="connsiteY66" fmla="*/ 2750695 h 2788171"/>
                  <a:gd name="connsiteX67" fmla="*/ 2975547 w 3402767"/>
                  <a:gd name="connsiteY67" fmla="*/ 2765686 h 2788171"/>
                  <a:gd name="connsiteX68" fmla="*/ 2953062 w 3402767"/>
                  <a:gd name="connsiteY68" fmla="*/ 2773181 h 2788171"/>
                  <a:gd name="connsiteX69" fmla="*/ 2945567 w 3402767"/>
                  <a:gd name="connsiteY6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738859 w 3402767"/>
                  <a:gd name="connsiteY15" fmla="*/ 232348 h 2788171"/>
                  <a:gd name="connsiteX16" fmla="*/ 1813810 w 3402767"/>
                  <a:gd name="connsiteY16" fmla="*/ 292309 h 2788171"/>
                  <a:gd name="connsiteX17" fmla="*/ 1858780 w 3402767"/>
                  <a:gd name="connsiteY17" fmla="*/ 322289 h 2788171"/>
                  <a:gd name="connsiteX18" fmla="*/ 2046157 w 3402767"/>
                  <a:gd name="connsiteY18" fmla="*/ 494676 h 2788171"/>
                  <a:gd name="connsiteX19" fmla="*/ 2106118 w 3402767"/>
                  <a:gd name="connsiteY19" fmla="*/ 554636 h 2788171"/>
                  <a:gd name="connsiteX20" fmla="*/ 2188564 w 3402767"/>
                  <a:gd name="connsiteY20" fmla="*/ 652073 h 2788171"/>
                  <a:gd name="connsiteX21" fmla="*/ 2211049 w 3402767"/>
                  <a:gd name="connsiteY21" fmla="*/ 689548 h 2788171"/>
                  <a:gd name="connsiteX22" fmla="*/ 2233534 w 3402767"/>
                  <a:gd name="connsiteY22" fmla="*/ 704538 h 2788171"/>
                  <a:gd name="connsiteX23" fmla="*/ 2271010 w 3402767"/>
                  <a:gd name="connsiteY23" fmla="*/ 771994 h 2788171"/>
                  <a:gd name="connsiteX24" fmla="*/ 2293495 w 3402767"/>
                  <a:gd name="connsiteY24" fmla="*/ 816964 h 2788171"/>
                  <a:gd name="connsiteX25" fmla="*/ 2315980 w 3402767"/>
                  <a:gd name="connsiteY25" fmla="*/ 839450 h 2788171"/>
                  <a:gd name="connsiteX26" fmla="*/ 2330970 w 3402767"/>
                  <a:gd name="connsiteY26" fmla="*/ 869430 h 2788171"/>
                  <a:gd name="connsiteX27" fmla="*/ 2383436 w 3402767"/>
                  <a:gd name="connsiteY27" fmla="*/ 1011836 h 2788171"/>
                  <a:gd name="connsiteX28" fmla="*/ 2398426 w 3402767"/>
                  <a:gd name="connsiteY28" fmla="*/ 1056807 h 2788171"/>
                  <a:gd name="connsiteX29" fmla="*/ 2428406 w 3402767"/>
                  <a:gd name="connsiteY29" fmla="*/ 1161738 h 2788171"/>
                  <a:gd name="connsiteX30" fmla="*/ 2420911 w 3402767"/>
                  <a:gd name="connsiteY30" fmla="*/ 1469036 h 2788171"/>
                  <a:gd name="connsiteX31" fmla="*/ 2413416 w 3402767"/>
                  <a:gd name="connsiteY31" fmla="*/ 1514007 h 2788171"/>
                  <a:gd name="connsiteX32" fmla="*/ 2375941 w 3402767"/>
                  <a:gd name="connsiteY32" fmla="*/ 1618938 h 2788171"/>
                  <a:gd name="connsiteX33" fmla="*/ 2360951 w 3402767"/>
                  <a:gd name="connsiteY33" fmla="*/ 1671404 h 2788171"/>
                  <a:gd name="connsiteX34" fmla="*/ 2353455 w 3402767"/>
                  <a:gd name="connsiteY34" fmla="*/ 1693889 h 2788171"/>
                  <a:gd name="connsiteX35" fmla="*/ 2368446 w 3402767"/>
                  <a:gd name="connsiteY35" fmla="*/ 1671404 h 2788171"/>
                  <a:gd name="connsiteX36" fmla="*/ 2428406 w 3402767"/>
                  <a:gd name="connsiteY36" fmla="*/ 1618938 h 2788171"/>
                  <a:gd name="connsiteX37" fmla="*/ 2450892 w 3402767"/>
                  <a:gd name="connsiteY37" fmla="*/ 1611443 h 2788171"/>
                  <a:gd name="connsiteX38" fmla="*/ 2540833 w 3402767"/>
                  <a:gd name="connsiteY38" fmla="*/ 1588958 h 2788171"/>
                  <a:gd name="connsiteX39" fmla="*/ 2600793 w 3402767"/>
                  <a:gd name="connsiteY39" fmla="*/ 1581463 h 2788171"/>
                  <a:gd name="connsiteX40" fmla="*/ 2653259 w 3402767"/>
                  <a:gd name="connsiteY40" fmla="*/ 1573968 h 2788171"/>
                  <a:gd name="connsiteX41" fmla="*/ 2908092 w 3402767"/>
                  <a:gd name="connsiteY41" fmla="*/ 1588958 h 2788171"/>
                  <a:gd name="connsiteX42" fmla="*/ 2960557 w 3402767"/>
                  <a:gd name="connsiteY42" fmla="*/ 1603948 h 2788171"/>
                  <a:gd name="connsiteX43" fmla="*/ 2998033 w 3402767"/>
                  <a:gd name="connsiteY43" fmla="*/ 1611443 h 2788171"/>
                  <a:gd name="connsiteX44" fmla="*/ 3028013 w 3402767"/>
                  <a:gd name="connsiteY44" fmla="*/ 1626433 h 2788171"/>
                  <a:gd name="connsiteX45" fmla="*/ 3125449 w 3402767"/>
                  <a:gd name="connsiteY45" fmla="*/ 1678899 h 2788171"/>
                  <a:gd name="connsiteX46" fmla="*/ 3170419 w 3402767"/>
                  <a:gd name="connsiteY46" fmla="*/ 1693889 h 2788171"/>
                  <a:gd name="connsiteX47" fmla="*/ 3267855 w 3402767"/>
                  <a:gd name="connsiteY47" fmla="*/ 1761345 h 2788171"/>
                  <a:gd name="connsiteX48" fmla="*/ 3305331 w 3402767"/>
                  <a:gd name="connsiteY48" fmla="*/ 1791325 h 2788171"/>
                  <a:gd name="connsiteX49" fmla="*/ 3335311 w 3402767"/>
                  <a:gd name="connsiteY49" fmla="*/ 1843791 h 2788171"/>
                  <a:gd name="connsiteX50" fmla="*/ 3342806 w 3402767"/>
                  <a:gd name="connsiteY50" fmla="*/ 1873771 h 2788171"/>
                  <a:gd name="connsiteX51" fmla="*/ 3365292 w 3402767"/>
                  <a:gd name="connsiteY51" fmla="*/ 1918741 h 2788171"/>
                  <a:gd name="connsiteX52" fmla="*/ 3372787 w 3402767"/>
                  <a:gd name="connsiteY52" fmla="*/ 1948722 h 2788171"/>
                  <a:gd name="connsiteX53" fmla="*/ 3387777 w 3402767"/>
                  <a:gd name="connsiteY53" fmla="*/ 1986197 h 2788171"/>
                  <a:gd name="connsiteX54" fmla="*/ 3395272 w 3402767"/>
                  <a:gd name="connsiteY54" fmla="*/ 2038663 h 2788171"/>
                  <a:gd name="connsiteX55" fmla="*/ 3402767 w 3402767"/>
                  <a:gd name="connsiteY55" fmla="*/ 2068643 h 2788171"/>
                  <a:gd name="connsiteX56" fmla="*/ 3395272 w 3402767"/>
                  <a:gd name="connsiteY56" fmla="*/ 2256020 h 2788171"/>
                  <a:gd name="connsiteX57" fmla="*/ 3372787 w 3402767"/>
                  <a:gd name="connsiteY57" fmla="*/ 2330971 h 2788171"/>
                  <a:gd name="connsiteX58" fmla="*/ 3320321 w 3402767"/>
                  <a:gd name="connsiteY58" fmla="*/ 2420912 h 2788171"/>
                  <a:gd name="connsiteX59" fmla="*/ 3282846 w 3402767"/>
                  <a:gd name="connsiteY59" fmla="*/ 2495863 h 2788171"/>
                  <a:gd name="connsiteX60" fmla="*/ 3275351 w 3402767"/>
                  <a:gd name="connsiteY60" fmla="*/ 2518348 h 2788171"/>
                  <a:gd name="connsiteX61" fmla="*/ 3237875 w 3402767"/>
                  <a:gd name="connsiteY61" fmla="*/ 2593299 h 2788171"/>
                  <a:gd name="connsiteX62" fmla="*/ 3222885 w 3402767"/>
                  <a:gd name="connsiteY62" fmla="*/ 2623279 h 2788171"/>
                  <a:gd name="connsiteX63" fmla="*/ 3200400 w 3402767"/>
                  <a:gd name="connsiteY63" fmla="*/ 2645764 h 2788171"/>
                  <a:gd name="connsiteX64" fmla="*/ 3132944 w 3402767"/>
                  <a:gd name="connsiteY64" fmla="*/ 2720715 h 2788171"/>
                  <a:gd name="connsiteX65" fmla="*/ 3050498 w 3402767"/>
                  <a:gd name="connsiteY65" fmla="*/ 2750695 h 2788171"/>
                  <a:gd name="connsiteX66" fmla="*/ 2975547 w 3402767"/>
                  <a:gd name="connsiteY66" fmla="*/ 2765686 h 2788171"/>
                  <a:gd name="connsiteX67" fmla="*/ 2953062 w 3402767"/>
                  <a:gd name="connsiteY67" fmla="*/ 2773181 h 2788171"/>
                  <a:gd name="connsiteX68" fmla="*/ 2945567 w 3402767"/>
                  <a:gd name="connsiteY6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1858780 w 3402767"/>
                  <a:gd name="connsiteY16" fmla="*/ 322289 h 2788171"/>
                  <a:gd name="connsiteX17" fmla="*/ 2046157 w 3402767"/>
                  <a:gd name="connsiteY17" fmla="*/ 494676 h 2788171"/>
                  <a:gd name="connsiteX18" fmla="*/ 2106118 w 3402767"/>
                  <a:gd name="connsiteY18" fmla="*/ 554636 h 2788171"/>
                  <a:gd name="connsiteX19" fmla="*/ 2188564 w 3402767"/>
                  <a:gd name="connsiteY19" fmla="*/ 652073 h 2788171"/>
                  <a:gd name="connsiteX20" fmla="*/ 2211049 w 3402767"/>
                  <a:gd name="connsiteY20" fmla="*/ 689548 h 2788171"/>
                  <a:gd name="connsiteX21" fmla="*/ 2233534 w 3402767"/>
                  <a:gd name="connsiteY21" fmla="*/ 704538 h 2788171"/>
                  <a:gd name="connsiteX22" fmla="*/ 2271010 w 3402767"/>
                  <a:gd name="connsiteY22" fmla="*/ 771994 h 2788171"/>
                  <a:gd name="connsiteX23" fmla="*/ 2293495 w 3402767"/>
                  <a:gd name="connsiteY23" fmla="*/ 816964 h 2788171"/>
                  <a:gd name="connsiteX24" fmla="*/ 2315980 w 3402767"/>
                  <a:gd name="connsiteY24" fmla="*/ 839450 h 2788171"/>
                  <a:gd name="connsiteX25" fmla="*/ 2330970 w 3402767"/>
                  <a:gd name="connsiteY25" fmla="*/ 869430 h 2788171"/>
                  <a:gd name="connsiteX26" fmla="*/ 2383436 w 3402767"/>
                  <a:gd name="connsiteY26" fmla="*/ 1011836 h 2788171"/>
                  <a:gd name="connsiteX27" fmla="*/ 2398426 w 3402767"/>
                  <a:gd name="connsiteY27" fmla="*/ 1056807 h 2788171"/>
                  <a:gd name="connsiteX28" fmla="*/ 2428406 w 3402767"/>
                  <a:gd name="connsiteY28" fmla="*/ 1161738 h 2788171"/>
                  <a:gd name="connsiteX29" fmla="*/ 2420911 w 3402767"/>
                  <a:gd name="connsiteY29" fmla="*/ 1469036 h 2788171"/>
                  <a:gd name="connsiteX30" fmla="*/ 2413416 w 3402767"/>
                  <a:gd name="connsiteY30" fmla="*/ 1514007 h 2788171"/>
                  <a:gd name="connsiteX31" fmla="*/ 2375941 w 3402767"/>
                  <a:gd name="connsiteY31" fmla="*/ 1618938 h 2788171"/>
                  <a:gd name="connsiteX32" fmla="*/ 2360951 w 3402767"/>
                  <a:gd name="connsiteY32" fmla="*/ 1671404 h 2788171"/>
                  <a:gd name="connsiteX33" fmla="*/ 2353455 w 3402767"/>
                  <a:gd name="connsiteY33" fmla="*/ 1693889 h 2788171"/>
                  <a:gd name="connsiteX34" fmla="*/ 2368446 w 3402767"/>
                  <a:gd name="connsiteY34" fmla="*/ 1671404 h 2788171"/>
                  <a:gd name="connsiteX35" fmla="*/ 2428406 w 3402767"/>
                  <a:gd name="connsiteY35" fmla="*/ 1618938 h 2788171"/>
                  <a:gd name="connsiteX36" fmla="*/ 2450892 w 3402767"/>
                  <a:gd name="connsiteY36" fmla="*/ 1611443 h 2788171"/>
                  <a:gd name="connsiteX37" fmla="*/ 2540833 w 3402767"/>
                  <a:gd name="connsiteY37" fmla="*/ 1588958 h 2788171"/>
                  <a:gd name="connsiteX38" fmla="*/ 2600793 w 3402767"/>
                  <a:gd name="connsiteY38" fmla="*/ 1581463 h 2788171"/>
                  <a:gd name="connsiteX39" fmla="*/ 2653259 w 3402767"/>
                  <a:gd name="connsiteY39" fmla="*/ 1573968 h 2788171"/>
                  <a:gd name="connsiteX40" fmla="*/ 2908092 w 3402767"/>
                  <a:gd name="connsiteY40" fmla="*/ 1588958 h 2788171"/>
                  <a:gd name="connsiteX41" fmla="*/ 2960557 w 3402767"/>
                  <a:gd name="connsiteY41" fmla="*/ 1603948 h 2788171"/>
                  <a:gd name="connsiteX42" fmla="*/ 2998033 w 3402767"/>
                  <a:gd name="connsiteY42" fmla="*/ 1611443 h 2788171"/>
                  <a:gd name="connsiteX43" fmla="*/ 3028013 w 3402767"/>
                  <a:gd name="connsiteY43" fmla="*/ 1626433 h 2788171"/>
                  <a:gd name="connsiteX44" fmla="*/ 3125449 w 3402767"/>
                  <a:gd name="connsiteY44" fmla="*/ 1678899 h 2788171"/>
                  <a:gd name="connsiteX45" fmla="*/ 3170419 w 3402767"/>
                  <a:gd name="connsiteY45" fmla="*/ 1693889 h 2788171"/>
                  <a:gd name="connsiteX46" fmla="*/ 3267855 w 3402767"/>
                  <a:gd name="connsiteY46" fmla="*/ 1761345 h 2788171"/>
                  <a:gd name="connsiteX47" fmla="*/ 3305331 w 3402767"/>
                  <a:gd name="connsiteY47" fmla="*/ 1791325 h 2788171"/>
                  <a:gd name="connsiteX48" fmla="*/ 3335311 w 3402767"/>
                  <a:gd name="connsiteY48" fmla="*/ 1843791 h 2788171"/>
                  <a:gd name="connsiteX49" fmla="*/ 3342806 w 3402767"/>
                  <a:gd name="connsiteY49" fmla="*/ 1873771 h 2788171"/>
                  <a:gd name="connsiteX50" fmla="*/ 3365292 w 3402767"/>
                  <a:gd name="connsiteY50" fmla="*/ 1918741 h 2788171"/>
                  <a:gd name="connsiteX51" fmla="*/ 3372787 w 3402767"/>
                  <a:gd name="connsiteY51" fmla="*/ 1948722 h 2788171"/>
                  <a:gd name="connsiteX52" fmla="*/ 3387777 w 3402767"/>
                  <a:gd name="connsiteY52" fmla="*/ 1986197 h 2788171"/>
                  <a:gd name="connsiteX53" fmla="*/ 3395272 w 3402767"/>
                  <a:gd name="connsiteY53" fmla="*/ 2038663 h 2788171"/>
                  <a:gd name="connsiteX54" fmla="*/ 3402767 w 3402767"/>
                  <a:gd name="connsiteY54" fmla="*/ 2068643 h 2788171"/>
                  <a:gd name="connsiteX55" fmla="*/ 3395272 w 3402767"/>
                  <a:gd name="connsiteY55" fmla="*/ 2256020 h 2788171"/>
                  <a:gd name="connsiteX56" fmla="*/ 3372787 w 3402767"/>
                  <a:gd name="connsiteY56" fmla="*/ 2330971 h 2788171"/>
                  <a:gd name="connsiteX57" fmla="*/ 3320321 w 3402767"/>
                  <a:gd name="connsiteY57" fmla="*/ 2420912 h 2788171"/>
                  <a:gd name="connsiteX58" fmla="*/ 3282846 w 3402767"/>
                  <a:gd name="connsiteY58" fmla="*/ 2495863 h 2788171"/>
                  <a:gd name="connsiteX59" fmla="*/ 3275351 w 3402767"/>
                  <a:gd name="connsiteY59" fmla="*/ 2518348 h 2788171"/>
                  <a:gd name="connsiteX60" fmla="*/ 3237875 w 3402767"/>
                  <a:gd name="connsiteY60" fmla="*/ 2593299 h 2788171"/>
                  <a:gd name="connsiteX61" fmla="*/ 3222885 w 3402767"/>
                  <a:gd name="connsiteY61" fmla="*/ 2623279 h 2788171"/>
                  <a:gd name="connsiteX62" fmla="*/ 3200400 w 3402767"/>
                  <a:gd name="connsiteY62" fmla="*/ 2645764 h 2788171"/>
                  <a:gd name="connsiteX63" fmla="*/ 3132944 w 3402767"/>
                  <a:gd name="connsiteY63" fmla="*/ 2720715 h 2788171"/>
                  <a:gd name="connsiteX64" fmla="*/ 3050498 w 3402767"/>
                  <a:gd name="connsiteY64" fmla="*/ 2750695 h 2788171"/>
                  <a:gd name="connsiteX65" fmla="*/ 2975547 w 3402767"/>
                  <a:gd name="connsiteY65" fmla="*/ 2765686 h 2788171"/>
                  <a:gd name="connsiteX66" fmla="*/ 2953062 w 3402767"/>
                  <a:gd name="connsiteY66" fmla="*/ 2773181 h 2788171"/>
                  <a:gd name="connsiteX67" fmla="*/ 2945567 w 3402767"/>
                  <a:gd name="connsiteY6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11049 w 3402767"/>
                  <a:gd name="connsiteY19" fmla="*/ 689548 h 2788171"/>
                  <a:gd name="connsiteX20" fmla="*/ 2233534 w 3402767"/>
                  <a:gd name="connsiteY20" fmla="*/ 704538 h 2788171"/>
                  <a:gd name="connsiteX21" fmla="*/ 2271010 w 3402767"/>
                  <a:gd name="connsiteY21" fmla="*/ 771994 h 2788171"/>
                  <a:gd name="connsiteX22" fmla="*/ 2293495 w 3402767"/>
                  <a:gd name="connsiteY22" fmla="*/ 816964 h 2788171"/>
                  <a:gd name="connsiteX23" fmla="*/ 2315980 w 3402767"/>
                  <a:gd name="connsiteY23" fmla="*/ 839450 h 2788171"/>
                  <a:gd name="connsiteX24" fmla="*/ 2330970 w 3402767"/>
                  <a:gd name="connsiteY24" fmla="*/ 869430 h 2788171"/>
                  <a:gd name="connsiteX25" fmla="*/ 2383436 w 3402767"/>
                  <a:gd name="connsiteY25" fmla="*/ 1011836 h 2788171"/>
                  <a:gd name="connsiteX26" fmla="*/ 2398426 w 3402767"/>
                  <a:gd name="connsiteY26" fmla="*/ 1056807 h 2788171"/>
                  <a:gd name="connsiteX27" fmla="*/ 2428406 w 3402767"/>
                  <a:gd name="connsiteY27" fmla="*/ 1161738 h 2788171"/>
                  <a:gd name="connsiteX28" fmla="*/ 2420911 w 3402767"/>
                  <a:gd name="connsiteY28" fmla="*/ 1469036 h 2788171"/>
                  <a:gd name="connsiteX29" fmla="*/ 2413416 w 3402767"/>
                  <a:gd name="connsiteY29" fmla="*/ 1514007 h 2788171"/>
                  <a:gd name="connsiteX30" fmla="*/ 2375941 w 3402767"/>
                  <a:gd name="connsiteY30" fmla="*/ 1618938 h 2788171"/>
                  <a:gd name="connsiteX31" fmla="*/ 2360951 w 3402767"/>
                  <a:gd name="connsiteY31" fmla="*/ 1671404 h 2788171"/>
                  <a:gd name="connsiteX32" fmla="*/ 2353455 w 3402767"/>
                  <a:gd name="connsiteY32" fmla="*/ 1693889 h 2788171"/>
                  <a:gd name="connsiteX33" fmla="*/ 2368446 w 3402767"/>
                  <a:gd name="connsiteY33" fmla="*/ 1671404 h 2788171"/>
                  <a:gd name="connsiteX34" fmla="*/ 2428406 w 3402767"/>
                  <a:gd name="connsiteY34" fmla="*/ 1618938 h 2788171"/>
                  <a:gd name="connsiteX35" fmla="*/ 2450892 w 3402767"/>
                  <a:gd name="connsiteY35" fmla="*/ 1611443 h 2788171"/>
                  <a:gd name="connsiteX36" fmla="*/ 2540833 w 3402767"/>
                  <a:gd name="connsiteY36" fmla="*/ 1588958 h 2788171"/>
                  <a:gd name="connsiteX37" fmla="*/ 2600793 w 3402767"/>
                  <a:gd name="connsiteY37" fmla="*/ 1581463 h 2788171"/>
                  <a:gd name="connsiteX38" fmla="*/ 2653259 w 3402767"/>
                  <a:gd name="connsiteY38" fmla="*/ 1573968 h 2788171"/>
                  <a:gd name="connsiteX39" fmla="*/ 2908092 w 3402767"/>
                  <a:gd name="connsiteY39" fmla="*/ 1588958 h 2788171"/>
                  <a:gd name="connsiteX40" fmla="*/ 2960557 w 3402767"/>
                  <a:gd name="connsiteY40" fmla="*/ 1603948 h 2788171"/>
                  <a:gd name="connsiteX41" fmla="*/ 2998033 w 3402767"/>
                  <a:gd name="connsiteY41" fmla="*/ 1611443 h 2788171"/>
                  <a:gd name="connsiteX42" fmla="*/ 3028013 w 3402767"/>
                  <a:gd name="connsiteY42" fmla="*/ 1626433 h 2788171"/>
                  <a:gd name="connsiteX43" fmla="*/ 3125449 w 3402767"/>
                  <a:gd name="connsiteY43" fmla="*/ 1678899 h 2788171"/>
                  <a:gd name="connsiteX44" fmla="*/ 3170419 w 3402767"/>
                  <a:gd name="connsiteY44" fmla="*/ 1693889 h 2788171"/>
                  <a:gd name="connsiteX45" fmla="*/ 3267855 w 3402767"/>
                  <a:gd name="connsiteY45" fmla="*/ 1761345 h 2788171"/>
                  <a:gd name="connsiteX46" fmla="*/ 3305331 w 3402767"/>
                  <a:gd name="connsiteY46" fmla="*/ 1791325 h 2788171"/>
                  <a:gd name="connsiteX47" fmla="*/ 3335311 w 3402767"/>
                  <a:gd name="connsiteY47" fmla="*/ 1843791 h 2788171"/>
                  <a:gd name="connsiteX48" fmla="*/ 3342806 w 3402767"/>
                  <a:gd name="connsiteY48" fmla="*/ 1873771 h 2788171"/>
                  <a:gd name="connsiteX49" fmla="*/ 3365292 w 3402767"/>
                  <a:gd name="connsiteY49" fmla="*/ 1918741 h 2788171"/>
                  <a:gd name="connsiteX50" fmla="*/ 3372787 w 3402767"/>
                  <a:gd name="connsiteY50" fmla="*/ 1948722 h 2788171"/>
                  <a:gd name="connsiteX51" fmla="*/ 3387777 w 3402767"/>
                  <a:gd name="connsiteY51" fmla="*/ 1986197 h 2788171"/>
                  <a:gd name="connsiteX52" fmla="*/ 3395272 w 3402767"/>
                  <a:gd name="connsiteY52" fmla="*/ 2038663 h 2788171"/>
                  <a:gd name="connsiteX53" fmla="*/ 3402767 w 3402767"/>
                  <a:gd name="connsiteY53" fmla="*/ 2068643 h 2788171"/>
                  <a:gd name="connsiteX54" fmla="*/ 3395272 w 3402767"/>
                  <a:gd name="connsiteY54" fmla="*/ 2256020 h 2788171"/>
                  <a:gd name="connsiteX55" fmla="*/ 3372787 w 3402767"/>
                  <a:gd name="connsiteY55" fmla="*/ 2330971 h 2788171"/>
                  <a:gd name="connsiteX56" fmla="*/ 3320321 w 3402767"/>
                  <a:gd name="connsiteY56" fmla="*/ 2420912 h 2788171"/>
                  <a:gd name="connsiteX57" fmla="*/ 3282846 w 3402767"/>
                  <a:gd name="connsiteY57" fmla="*/ 2495863 h 2788171"/>
                  <a:gd name="connsiteX58" fmla="*/ 3275351 w 3402767"/>
                  <a:gd name="connsiteY58" fmla="*/ 2518348 h 2788171"/>
                  <a:gd name="connsiteX59" fmla="*/ 3237875 w 3402767"/>
                  <a:gd name="connsiteY59" fmla="*/ 2593299 h 2788171"/>
                  <a:gd name="connsiteX60" fmla="*/ 3222885 w 3402767"/>
                  <a:gd name="connsiteY60" fmla="*/ 2623279 h 2788171"/>
                  <a:gd name="connsiteX61" fmla="*/ 3200400 w 3402767"/>
                  <a:gd name="connsiteY61" fmla="*/ 2645764 h 2788171"/>
                  <a:gd name="connsiteX62" fmla="*/ 3132944 w 3402767"/>
                  <a:gd name="connsiteY62" fmla="*/ 2720715 h 2788171"/>
                  <a:gd name="connsiteX63" fmla="*/ 3050498 w 3402767"/>
                  <a:gd name="connsiteY63" fmla="*/ 2750695 h 2788171"/>
                  <a:gd name="connsiteX64" fmla="*/ 2975547 w 3402767"/>
                  <a:gd name="connsiteY64" fmla="*/ 2765686 h 2788171"/>
                  <a:gd name="connsiteX65" fmla="*/ 2953062 w 3402767"/>
                  <a:gd name="connsiteY65" fmla="*/ 2773181 h 2788171"/>
                  <a:gd name="connsiteX66" fmla="*/ 2945567 w 3402767"/>
                  <a:gd name="connsiteY6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33534 w 3402767"/>
                  <a:gd name="connsiteY19" fmla="*/ 704538 h 2788171"/>
                  <a:gd name="connsiteX20" fmla="*/ 2271010 w 3402767"/>
                  <a:gd name="connsiteY20" fmla="*/ 771994 h 2788171"/>
                  <a:gd name="connsiteX21" fmla="*/ 2293495 w 3402767"/>
                  <a:gd name="connsiteY21" fmla="*/ 816964 h 2788171"/>
                  <a:gd name="connsiteX22" fmla="*/ 2315980 w 3402767"/>
                  <a:gd name="connsiteY22" fmla="*/ 839450 h 2788171"/>
                  <a:gd name="connsiteX23" fmla="*/ 2330970 w 3402767"/>
                  <a:gd name="connsiteY23" fmla="*/ 869430 h 2788171"/>
                  <a:gd name="connsiteX24" fmla="*/ 2383436 w 3402767"/>
                  <a:gd name="connsiteY24" fmla="*/ 1011836 h 2788171"/>
                  <a:gd name="connsiteX25" fmla="*/ 2398426 w 3402767"/>
                  <a:gd name="connsiteY25" fmla="*/ 1056807 h 2788171"/>
                  <a:gd name="connsiteX26" fmla="*/ 2428406 w 3402767"/>
                  <a:gd name="connsiteY26" fmla="*/ 1161738 h 2788171"/>
                  <a:gd name="connsiteX27" fmla="*/ 2420911 w 3402767"/>
                  <a:gd name="connsiteY27" fmla="*/ 1469036 h 2788171"/>
                  <a:gd name="connsiteX28" fmla="*/ 2413416 w 3402767"/>
                  <a:gd name="connsiteY28" fmla="*/ 1514007 h 2788171"/>
                  <a:gd name="connsiteX29" fmla="*/ 2375941 w 3402767"/>
                  <a:gd name="connsiteY29" fmla="*/ 1618938 h 2788171"/>
                  <a:gd name="connsiteX30" fmla="*/ 2360951 w 3402767"/>
                  <a:gd name="connsiteY30" fmla="*/ 1671404 h 2788171"/>
                  <a:gd name="connsiteX31" fmla="*/ 2353455 w 3402767"/>
                  <a:gd name="connsiteY31" fmla="*/ 1693889 h 2788171"/>
                  <a:gd name="connsiteX32" fmla="*/ 2368446 w 3402767"/>
                  <a:gd name="connsiteY32" fmla="*/ 1671404 h 2788171"/>
                  <a:gd name="connsiteX33" fmla="*/ 2428406 w 3402767"/>
                  <a:gd name="connsiteY33" fmla="*/ 1618938 h 2788171"/>
                  <a:gd name="connsiteX34" fmla="*/ 2450892 w 3402767"/>
                  <a:gd name="connsiteY34" fmla="*/ 1611443 h 2788171"/>
                  <a:gd name="connsiteX35" fmla="*/ 2540833 w 3402767"/>
                  <a:gd name="connsiteY35" fmla="*/ 1588958 h 2788171"/>
                  <a:gd name="connsiteX36" fmla="*/ 2600793 w 3402767"/>
                  <a:gd name="connsiteY36" fmla="*/ 1581463 h 2788171"/>
                  <a:gd name="connsiteX37" fmla="*/ 2653259 w 3402767"/>
                  <a:gd name="connsiteY37" fmla="*/ 1573968 h 2788171"/>
                  <a:gd name="connsiteX38" fmla="*/ 2908092 w 3402767"/>
                  <a:gd name="connsiteY38" fmla="*/ 1588958 h 2788171"/>
                  <a:gd name="connsiteX39" fmla="*/ 2960557 w 3402767"/>
                  <a:gd name="connsiteY39" fmla="*/ 1603948 h 2788171"/>
                  <a:gd name="connsiteX40" fmla="*/ 2998033 w 3402767"/>
                  <a:gd name="connsiteY40" fmla="*/ 1611443 h 2788171"/>
                  <a:gd name="connsiteX41" fmla="*/ 3028013 w 3402767"/>
                  <a:gd name="connsiteY41" fmla="*/ 1626433 h 2788171"/>
                  <a:gd name="connsiteX42" fmla="*/ 3125449 w 3402767"/>
                  <a:gd name="connsiteY42" fmla="*/ 1678899 h 2788171"/>
                  <a:gd name="connsiteX43" fmla="*/ 3170419 w 3402767"/>
                  <a:gd name="connsiteY43" fmla="*/ 1693889 h 2788171"/>
                  <a:gd name="connsiteX44" fmla="*/ 3267855 w 3402767"/>
                  <a:gd name="connsiteY44" fmla="*/ 1761345 h 2788171"/>
                  <a:gd name="connsiteX45" fmla="*/ 3305331 w 3402767"/>
                  <a:gd name="connsiteY45" fmla="*/ 1791325 h 2788171"/>
                  <a:gd name="connsiteX46" fmla="*/ 3335311 w 3402767"/>
                  <a:gd name="connsiteY46" fmla="*/ 1843791 h 2788171"/>
                  <a:gd name="connsiteX47" fmla="*/ 3342806 w 3402767"/>
                  <a:gd name="connsiteY47" fmla="*/ 1873771 h 2788171"/>
                  <a:gd name="connsiteX48" fmla="*/ 3365292 w 3402767"/>
                  <a:gd name="connsiteY48" fmla="*/ 1918741 h 2788171"/>
                  <a:gd name="connsiteX49" fmla="*/ 3372787 w 3402767"/>
                  <a:gd name="connsiteY49" fmla="*/ 1948722 h 2788171"/>
                  <a:gd name="connsiteX50" fmla="*/ 3387777 w 3402767"/>
                  <a:gd name="connsiteY50" fmla="*/ 1986197 h 2788171"/>
                  <a:gd name="connsiteX51" fmla="*/ 3395272 w 3402767"/>
                  <a:gd name="connsiteY51" fmla="*/ 2038663 h 2788171"/>
                  <a:gd name="connsiteX52" fmla="*/ 3402767 w 3402767"/>
                  <a:gd name="connsiteY52" fmla="*/ 2068643 h 2788171"/>
                  <a:gd name="connsiteX53" fmla="*/ 3395272 w 3402767"/>
                  <a:gd name="connsiteY53" fmla="*/ 2256020 h 2788171"/>
                  <a:gd name="connsiteX54" fmla="*/ 3372787 w 3402767"/>
                  <a:gd name="connsiteY54" fmla="*/ 2330971 h 2788171"/>
                  <a:gd name="connsiteX55" fmla="*/ 3320321 w 3402767"/>
                  <a:gd name="connsiteY55" fmla="*/ 2420912 h 2788171"/>
                  <a:gd name="connsiteX56" fmla="*/ 3282846 w 3402767"/>
                  <a:gd name="connsiteY56" fmla="*/ 2495863 h 2788171"/>
                  <a:gd name="connsiteX57" fmla="*/ 3275351 w 3402767"/>
                  <a:gd name="connsiteY57" fmla="*/ 2518348 h 2788171"/>
                  <a:gd name="connsiteX58" fmla="*/ 3237875 w 3402767"/>
                  <a:gd name="connsiteY58" fmla="*/ 2593299 h 2788171"/>
                  <a:gd name="connsiteX59" fmla="*/ 3222885 w 3402767"/>
                  <a:gd name="connsiteY59" fmla="*/ 2623279 h 2788171"/>
                  <a:gd name="connsiteX60" fmla="*/ 3200400 w 3402767"/>
                  <a:gd name="connsiteY60" fmla="*/ 2645764 h 2788171"/>
                  <a:gd name="connsiteX61" fmla="*/ 3132944 w 3402767"/>
                  <a:gd name="connsiteY61" fmla="*/ 2720715 h 2788171"/>
                  <a:gd name="connsiteX62" fmla="*/ 3050498 w 3402767"/>
                  <a:gd name="connsiteY62" fmla="*/ 2750695 h 2788171"/>
                  <a:gd name="connsiteX63" fmla="*/ 2975547 w 3402767"/>
                  <a:gd name="connsiteY63" fmla="*/ 2765686 h 2788171"/>
                  <a:gd name="connsiteX64" fmla="*/ 2953062 w 3402767"/>
                  <a:gd name="connsiteY64" fmla="*/ 2773181 h 2788171"/>
                  <a:gd name="connsiteX65" fmla="*/ 2945567 w 3402767"/>
                  <a:gd name="connsiteY6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30970 w 3402767"/>
                  <a:gd name="connsiteY22" fmla="*/ 869430 h 2788171"/>
                  <a:gd name="connsiteX23" fmla="*/ 2383436 w 3402767"/>
                  <a:gd name="connsiteY23" fmla="*/ 1011836 h 2788171"/>
                  <a:gd name="connsiteX24" fmla="*/ 2398426 w 3402767"/>
                  <a:gd name="connsiteY24" fmla="*/ 1056807 h 2788171"/>
                  <a:gd name="connsiteX25" fmla="*/ 2428406 w 3402767"/>
                  <a:gd name="connsiteY25" fmla="*/ 1161738 h 2788171"/>
                  <a:gd name="connsiteX26" fmla="*/ 2420911 w 3402767"/>
                  <a:gd name="connsiteY26" fmla="*/ 1469036 h 2788171"/>
                  <a:gd name="connsiteX27" fmla="*/ 2413416 w 3402767"/>
                  <a:gd name="connsiteY27" fmla="*/ 1514007 h 2788171"/>
                  <a:gd name="connsiteX28" fmla="*/ 2375941 w 3402767"/>
                  <a:gd name="connsiteY28" fmla="*/ 1618938 h 2788171"/>
                  <a:gd name="connsiteX29" fmla="*/ 2360951 w 3402767"/>
                  <a:gd name="connsiteY29" fmla="*/ 1671404 h 2788171"/>
                  <a:gd name="connsiteX30" fmla="*/ 2353455 w 3402767"/>
                  <a:gd name="connsiteY30" fmla="*/ 1693889 h 2788171"/>
                  <a:gd name="connsiteX31" fmla="*/ 2368446 w 3402767"/>
                  <a:gd name="connsiteY31" fmla="*/ 1671404 h 2788171"/>
                  <a:gd name="connsiteX32" fmla="*/ 2428406 w 3402767"/>
                  <a:gd name="connsiteY32" fmla="*/ 1618938 h 2788171"/>
                  <a:gd name="connsiteX33" fmla="*/ 2450892 w 3402767"/>
                  <a:gd name="connsiteY33" fmla="*/ 1611443 h 2788171"/>
                  <a:gd name="connsiteX34" fmla="*/ 2540833 w 3402767"/>
                  <a:gd name="connsiteY34" fmla="*/ 1588958 h 2788171"/>
                  <a:gd name="connsiteX35" fmla="*/ 2600793 w 3402767"/>
                  <a:gd name="connsiteY35" fmla="*/ 1581463 h 2788171"/>
                  <a:gd name="connsiteX36" fmla="*/ 2653259 w 3402767"/>
                  <a:gd name="connsiteY36" fmla="*/ 1573968 h 2788171"/>
                  <a:gd name="connsiteX37" fmla="*/ 2908092 w 3402767"/>
                  <a:gd name="connsiteY37" fmla="*/ 1588958 h 2788171"/>
                  <a:gd name="connsiteX38" fmla="*/ 2960557 w 3402767"/>
                  <a:gd name="connsiteY38" fmla="*/ 1603948 h 2788171"/>
                  <a:gd name="connsiteX39" fmla="*/ 2998033 w 3402767"/>
                  <a:gd name="connsiteY39" fmla="*/ 1611443 h 2788171"/>
                  <a:gd name="connsiteX40" fmla="*/ 3028013 w 3402767"/>
                  <a:gd name="connsiteY40" fmla="*/ 1626433 h 2788171"/>
                  <a:gd name="connsiteX41" fmla="*/ 3125449 w 3402767"/>
                  <a:gd name="connsiteY41" fmla="*/ 1678899 h 2788171"/>
                  <a:gd name="connsiteX42" fmla="*/ 3170419 w 3402767"/>
                  <a:gd name="connsiteY42" fmla="*/ 1693889 h 2788171"/>
                  <a:gd name="connsiteX43" fmla="*/ 3267855 w 3402767"/>
                  <a:gd name="connsiteY43" fmla="*/ 1761345 h 2788171"/>
                  <a:gd name="connsiteX44" fmla="*/ 3305331 w 3402767"/>
                  <a:gd name="connsiteY44" fmla="*/ 1791325 h 2788171"/>
                  <a:gd name="connsiteX45" fmla="*/ 3335311 w 3402767"/>
                  <a:gd name="connsiteY45" fmla="*/ 1843791 h 2788171"/>
                  <a:gd name="connsiteX46" fmla="*/ 3342806 w 3402767"/>
                  <a:gd name="connsiteY46" fmla="*/ 1873771 h 2788171"/>
                  <a:gd name="connsiteX47" fmla="*/ 3365292 w 3402767"/>
                  <a:gd name="connsiteY47" fmla="*/ 1918741 h 2788171"/>
                  <a:gd name="connsiteX48" fmla="*/ 3372787 w 3402767"/>
                  <a:gd name="connsiteY48" fmla="*/ 1948722 h 2788171"/>
                  <a:gd name="connsiteX49" fmla="*/ 3387777 w 3402767"/>
                  <a:gd name="connsiteY49" fmla="*/ 1986197 h 2788171"/>
                  <a:gd name="connsiteX50" fmla="*/ 3395272 w 3402767"/>
                  <a:gd name="connsiteY50" fmla="*/ 2038663 h 2788171"/>
                  <a:gd name="connsiteX51" fmla="*/ 3402767 w 3402767"/>
                  <a:gd name="connsiteY51" fmla="*/ 2068643 h 2788171"/>
                  <a:gd name="connsiteX52" fmla="*/ 3395272 w 3402767"/>
                  <a:gd name="connsiteY52" fmla="*/ 2256020 h 2788171"/>
                  <a:gd name="connsiteX53" fmla="*/ 3372787 w 3402767"/>
                  <a:gd name="connsiteY53" fmla="*/ 2330971 h 2788171"/>
                  <a:gd name="connsiteX54" fmla="*/ 3320321 w 3402767"/>
                  <a:gd name="connsiteY54" fmla="*/ 2420912 h 2788171"/>
                  <a:gd name="connsiteX55" fmla="*/ 3282846 w 3402767"/>
                  <a:gd name="connsiteY55" fmla="*/ 2495863 h 2788171"/>
                  <a:gd name="connsiteX56" fmla="*/ 3275351 w 3402767"/>
                  <a:gd name="connsiteY56" fmla="*/ 2518348 h 2788171"/>
                  <a:gd name="connsiteX57" fmla="*/ 3237875 w 3402767"/>
                  <a:gd name="connsiteY57" fmla="*/ 2593299 h 2788171"/>
                  <a:gd name="connsiteX58" fmla="*/ 3222885 w 3402767"/>
                  <a:gd name="connsiteY58" fmla="*/ 2623279 h 2788171"/>
                  <a:gd name="connsiteX59" fmla="*/ 3200400 w 3402767"/>
                  <a:gd name="connsiteY59" fmla="*/ 2645764 h 2788171"/>
                  <a:gd name="connsiteX60" fmla="*/ 3132944 w 3402767"/>
                  <a:gd name="connsiteY60" fmla="*/ 2720715 h 2788171"/>
                  <a:gd name="connsiteX61" fmla="*/ 3050498 w 3402767"/>
                  <a:gd name="connsiteY61" fmla="*/ 2750695 h 2788171"/>
                  <a:gd name="connsiteX62" fmla="*/ 2975547 w 3402767"/>
                  <a:gd name="connsiteY62" fmla="*/ 2765686 h 2788171"/>
                  <a:gd name="connsiteX63" fmla="*/ 2953062 w 3402767"/>
                  <a:gd name="connsiteY63" fmla="*/ 2773181 h 2788171"/>
                  <a:gd name="connsiteX64" fmla="*/ 2945567 w 3402767"/>
                  <a:gd name="connsiteY6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83436 w 3402767"/>
                  <a:gd name="connsiteY22" fmla="*/ 1011836 h 2788171"/>
                  <a:gd name="connsiteX23" fmla="*/ 2398426 w 3402767"/>
                  <a:gd name="connsiteY23" fmla="*/ 1056807 h 2788171"/>
                  <a:gd name="connsiteX24" fmla="*/ 2428406 w 3402767"/>
                  <a:gd name="connsiteY24" fmla="*/ 1161738 h 2788171"/>
                  <a:gd name="connsiteX25" fmla="*/ 2420911 w 3402767"/>
                  <a:gd name="connsiteY25" fmla="*/ 1469036 h 2788171"/>
                  <a:gd name="connsiteX26" fmla="*/ 2413416 w 3402767"/>
                  <a:gd name="connsiteY26" fmla="*/ 1514007 h 2788171"/>
                  <a:gd name="connsiteX27" fmla="*/ 2375941 w 3402767"/>
                  <a:gd name="connsiteY27" fmla="*/ 1618938 h 2788171"/>
                  <a:gd name="connsiteX28" fmla="*/ 2360951 w 3402767"/>
                  <a:gd name="connsiteY28" fmla="*/ 1671404 h 2788171"/>
                  <a:gd name="connsiteX29" fmla="*/ 2353455 w 3402767"/>
                  <a:gd name="connsiteY29" fmla="*/ 1693889 h 2788171"/>
                  <a:gd name="connsiteX30" fmla="*/ 2368446 w 3402767"/>
                  <a:gd name="connsiteY30" fmla="*/ 1671404 h 2788171"/>
                  <a:gd name="connsiteX31" fmla="*/ 2428406 w 3402767"/>
                  <a:gd name="connsiteY31" fmla="*/ 1618938 h 2788171"/>
                  <a:gd name="connsiteX32" fmla="*/ 2450892 w 3402767"/>
                  <a:gd name="connsiteY32" fmla="*/ 1611443 h 2788171"/>
                  <a:gd name="connsiteX33" fmla="*/ 2540833 w 3402767"/>
                  <a:gd name="connsiteY33" fmla="*/ 1588958 h 2788171"/>
                  <a:gd name="connsiteX34" fmla="*/ 2600793 w 3402767"/>
                  <a:gd name="connsiteY34" fmla="*/ 1581463 h 2788171"/>
                  <a:gd name="connsiteX35" fmla="*/ 2653259 w 3402767"/>
                  <a:gd name="connsiteY35" fmla="*/ 1573968 h 2788171"/>
                  <a:gd name="connsiteX36" fmla="*/ 2908092 w 3402767"/>
                  <a:gd name="connsiteY36" fmla="*/ 1588958 h 2788171"/>
                  <a:gd name="connsiteX37" fmla="*/ 2960557 w 3402767"/>
                  <a:gd name="connsiteY37" fmla="*/ 1603948 h 2788171"/>
                  <a:gd name="connsiteX38" fmla="*/ 2998033 w 3402767"/>
                  <a:gd name="connsiteY38" fmla="*/ 1611443 h 2788171"/>
                  <a:gd name="connsiteX39" fmla="*/ 3028013 w 3402767"/>
                  <a:gd name="connsiteY39" fmla="*/ 1626433 h 2788171"/>
                  <a:gd name="connsiteX40" fmla="*/ 3125449 w 3402767"/>
                  <a:gd name="connsiteY40" fmla="*/ 1678899 h 2788171"/>
                  <a:gd name="connsiteX41" fmla="*/ 3170419 w 3402767"/>
                  <a:gd name="connsiteY41" fmla="*/ 1693889 h 2788171"/>
                  <a:gd name="connsiteX42" fmla="*/ 3267855 w 3402767"/>
                  <a:gd name="connsiteY42" fmla="*/ 1761345 h 2788171"/>
                  <a:gd name="connsiteX43" fmla="*/ 3305331 w 3402767"/>
                  <a:gd name="connsiteY43" fmla="*/ 1791325 h 2788171"/>
                  <a:gd name="connsiteX44" fmla="*/ 3335311 w 3402767"/>
                  <a:gd name="connsiteY44" fmla="*/ 1843791 h 2788171"/>
                  <a:gd name="connsiteX45" fmla="*/ 3342806 w 3402767"/>
                  <a:gd name="connsiteY45" fmla="*/ 1873771 h 2788171"/>
                  <a:gd name="connsiteX46" fmla="*/ 3365292 w 3402767"/>
                  <a:gd name="connsiteY46" fmla="*/ 1918741 h 2788171"/>
                  <a:gd name="connsiteX47" fmla="*/ 3372787 w 3402767"/>
                  <a:gd name="connsiteY47" fmla="*/ 1948722 h 2788171"/>
                  <a:gd name="connsiteX48" fmla="*/ 3387777 w 3402767"/>
                  <a:gd name="connsiteY48" fmla="*/ 1986197 h 2788171"/>
                  <a:gd name="connsiteX49" fmla="*/ 3395272 w 3402767"/>
                  <a:gd name="connsiteY49" fmla="*/ 2038663 h 2788171"/>
                  <a:gd name="connsiteX50" fmla="*/ 3402767 w 3402767"/>
                  <a:gd name="connsiteY50" fmla="*/ 2068643 h 2788171"/>
                  <a:gd name="connsiteX51" fmla="*/ 3395272 w 3402767"/>
                  <a:gd name="connsiteY51" fmla="*/ 2256020 h 2788171"/>
                  <a:gd name="connsiteX52" fmla="*/ 3372787 w 3402767"/>
                  <a:gd name="connsiteY52" fmla="*/ 2330971 h 2788171"/>
                  <a:gd name="connsiteX53" fmla="*/ 3320321 w 3402767"/>
                  <a:gd name="connsiteY53" fmla="*/ 2420912 h 2788171"/>
                  <a:gd name="connsiteX54" fmla="*/ 3282846 w 3402767"/>
                  <a:gd name="connsiteY54" fmla="*/ 2495863 h 2788171"/>
                  <a:gd name="connsiteX55" fmla="*/ 3275351 w 3402767"/>
                  <a:gd name="connsiteY55" fmla="*/ 2518348 h 2788171"/>
                  <a:gd name="connsiteX56" fmla="*/ 3237875 w 3402767"/>
                  <a:gd name="connsiteY56" fmla="*/ 2593299 h 2788171"/>
                  <a:gd name="connsiteX57" fmla="*/ 3222885 w 3402767"/>
                  <a:gd name="connsiteY57" fmla="*/ 2623279 h 2788171"/>
                  <a:gd name="connsiteX58" fmla="*/ 3200400 w 3402767"/>
                  <a:gd name="connsiteY58" fmla="*/ 2645764 h 2788171"/>
                  <a:gd name="connsiteX59" fmla="*/ 3132944 w 3402767"/>
                  <a:gd name="connsiteY59" fmla="*/ 2720715 h 2788171"/>
                  <a:gd name="connsiteX60" fmla="*/ 3050498 w 3402767"/>
                  <a:gd name="connsiteY60" fmla="*/ 2750695 h 2788171"/>
                  <a:gd name="connsiteX61" fmla="*/ 2975547 w 3402767"/>
                  <a:gd name="connsiteY61" fmla="*/ 2765686 h 2788171"/>
                  <a:gd name="connsiteX62" fmla="*/ 2953062 w 3402767"/>
                  <a:gd name="connsiteY62" fmla="*/ 2773181 h 2788171"/>
                  <a:gd name="connsiteX63" fmla="*/ 2945567 w 3402767"/>
                  <a:gd name="connsiteY6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15980 w 3402767"/>
                  <a:gd name="connsiteY20" fmla="*/ 839450 h 2788171"/>
                  <a:gd name="connsiteX21" fmla="*/ 2383436 w 3402767"/>
                  <a:gd name="connsiteY21" fmla="*/ 1011836 h 2788171"/>
                  <a:gd name="connsiteX22" fmla="*/ 2398426 w 3402767"/>
                  <a:gd name="connsiteY22" fmla="*/ 1056807 h 2788171"/>
                  <a:gd name="connsiteX23" fmla="*/ 2428406 w 3402767"/>
                  <a:gd name="connsiteY23" fmla="*/ 1161738 h 2788171"/>
                  <a:gd name="connsiteX24" fmla="*/ 2420911 w 3402767"/>
                  <a:gd name="connsiteY24" fmla="*/ 1469036 h 2788171"/>
                  <a:gd name="connsiteX25" fmla="*/ 2413416 w 3402767"/>
                  <a:gd name="connsiteY25" fmla="*/ 1514007 h 2788171"/>
                  <a:gd name="connsiteX26" fmla="*/ 2375941 w 3402767"/>
                  <a:gd name="connsiteY26" fmla="*/ 1618938 h 2788171"/>
                  <a:gd name="connsiteX27" fmla="*/ 2360951 w 3402767"/>
                  <a:gd name="connsiteY27" fmla="*/ 1671404 h 2788171"/>
                  <a:gd name="connsiteX28" fmla="*/ 2353455 w 3402767"/>
                  <a:gd name="connsiteY28" fmla="*/ 1693889 h 2788171"/>
                  <a:gd name="connsiteX29" fmla="*/ 2368446 w 3402767"/>
                  <a:gd name="connsiteY29" fmla="*/ 1671404 h 2788171"/>
                  <a:gd name="connsiteX30" fmla="*/ 2428406 w 3402767"/>
                  <a:gd name="connsiteY30" fmla="*/ 1618938 h 2788171"/>
                  <a:gd name="connsiteX31" fmla="*/ 2450892 w 3402767"/>
                  <a:gd name="connsiteY31" fmla="*/ 1611443 h 2788171"/>
                  <a:gd name="connsiteX32" fmla="*/ 2540833 w 3402767"/>
                  <a:gd name="connsiteY32" fmla="*/ 1588958 h 2788171"/>
                  <a:gd name="connsiteX33" fmla="*/ 2600793 w 3402767"/>
                  <a:gd name="connsiteY33" fmla="*/ 1581463 h 2788171"/>
                  <a:gd name="connsiteX34" fmla="*/ 2653259 w 3402767"/>
                  <a:gd name="connsiteY34" fmla="*/ 1573968 h 2788171"/>
                  <a:gd name="connsiteX35" fmla="*/ 2908092 w 3402767"/>
                  <a:gd name="connsiteY35" fmla="*/ 1588958 h 2788171"/>
                  <a:gd name="connsiteX36" fmla="*/ 2960557 w 3402767"/>
                  <a:gd name="connsiteY36" fmla="*/ 1603948 h 2788171"/>
                  <a:gd name="connsiteX37" fmla="*/ 2998033 w 3402767"/>
                  <a:gd name="connsiteY37" fmla="*/ 1611443 h 2788171"/>
                  <a:gd name="connsiteX38" fmla="*/ 3028013 w 3402767"/>
                  <a:gd name="connsiteY38" fmla="*/ 1626433 h 2788171"/>
                  <a:gd name="connsiteX39" fmla="*/ 3125449 w 3402767"/>
                  <a:gd name="connsiteY39" fmla="*/ 1678899 h 2788171"/>
                  <a:gd name="connsiteX40" fmla="*/ 3170419 w 3402767"/>
                  <a:gd name="connsiteY40" fmla="*/ 1693889 h 2788171"/>
                  <a:gd name="connsiteX41" fmla="*/ 3267855 w 3402767"/>
                  <a:gd name="connsiteY41" fmla="*/ 1761345 h 2788171"/>
                  <a:gd name="connsiteX42" fmla="*/ 3305331 w 3402767"/>
                  <a:gd name="connsiteY42" fmla="*/ 1791325 h 2788171"/>
                  <a:gd name="connsiteX43" fmla="*/ 3335311 w 3402767"/>
                  <a:gd name="connsiteY43" fmla="*/ 1843791 h 2788171"/>
                  <a:gd name="connsiteX44" fmla="*/ 3342806 w 3402767"/>
                  <a:gd name="connsiteY44" fmla="*/ 1873771 h 2788171"/>
                  <a:gd name="connsiteX45" fmla="*/ 3365292 w 3402767"/>
                  <a:gd name="connsiteY45" fmla="*/ 1918741 h 2788171"/>
                  <a:gd name="connsiteX46" fmla="*/ 3372787 w 3402767"/>
                  <a:gd name="connsiteY46" fmla="*/ 1948722 h 2788171"/>
                  <a:gd name="connsiteX47" fmla="*/ 3387777 w 3402767"/>
                  <a:gd name="connsiteY47" fmla="*/ 1986197 h 2788171"/>
                  <a:gd name="connsiteX48" fmla="*/ 3395272 w 3402767"/>
                  <a:gd name="connsiteY48" fmla="*/ 2038663 h 2788171"/>
                  <a:gd name="connsiteX49" fmla="*/ 3402767 w 3402767"/>
                  <a:gd name="connsiteY49" fmla="*/ 2068643 h 2788171"/>
                  <a:gd name="connsiteX50" fmla="*/ 3395272 w 3402767"/>
                  <a:gd name="connsiteY50" fmla="*/ 2256020 h 2788171"/>
                  <a:gd name="connsiteX51" fmla="*/ 3372787 w 3402767"/>
                  <a:gd name="connsiteY51" fmla="*/ 2330971 h 2788171"/>
                  <a:gd name="connsiteX52" fmla="*/ 3320321 w 3402767"/>
                  <a:gd name="connsiteY52" fmla="*/ 2420912 h 2788171"/>
                  <a:gd name="connsiteX53" fmla="*/ 3282846 w 3402767"/>
                  <a:gd name="connsiteY53" fmla="*/ 2495863 h 2788171"/>
                  <a:gd name="connsiteX54" fmla="*/ 3275351 w 3402767"/>
                  <a:gd name="connsiteY54" fmla="*/ 2518348 h 2788171"/>
                  <a:gd name="connsiteX55" fmla="*/ 3237875 w 3402767"/>
                  <a:gd name="connsiteY55" fmla="*/ 2593299 h 2788171"/>
                  <a:gd name="connsiteX56" fmla="*/ 3222885 w 3402767"/>
                  <a:gd name="connsiteY56" fmla="*/ 2623279 h 2788171"/>
                  <a:gd name="connsiteX57" fmla="*/ 3200400 w 3402767"/>
                  <a:gd name="connsiteY57" fmla="*/ 2645764 h 2788171"/>
                  <a:gd name="connsiteX58" fmla="*/ 3132944 w 3402767"/>
                  <a:gd name="connsiteY58" fmla="*/ 2720715 h 2788171"/>
                  <a:gd name="connsiteX59" fmla="*/ 3050498 w 3402767"/>
                  <a:gd name="connsiteY59" fmla="*/ 2750695 h 2788171"/>
                  <a:gd name="connsiteX60" fmla="*/ 2975547 w 3402767"/>
                  <a:gd name="connsiteY60" fmla="*/ 2765686 h 2788171"/>
                  <a:gd name="connsiteX61" fmla="*/ 2953062 w 3402767"/>
                  <a:gd name="connsiteY61" fmla="*/ 2773181 h 2788171"/>
                  <a:gd name="connsiteX62" fmla="*/ 2945567 w 3402767"/>
                  <a:gd name="connsiteY6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398426 w 3402767"/>
                  <a:gd name="connsiteY21" fmla="*/ 1056807 h 2788171"/>
                  <a:gd name="connsiteX22" fmla="*/ 2428406 w 3402767"/>
                  <a:gd name="connsiteY22" fmla="*/ 1161738 h 2788171"/>
                  <a:gd name="connsiteX23" fmla="*/ 2420911 w 3402767"/>
                  <a:gd name="connsiteY23" fmla="*/ 1469036 h 2788171"/>
                  <a:gd name="connsiteX24" fmla="*/ 2413416 w 3402767"/>
                  <a:gd name="connsiteY24" fmla="*/ 1514007 h 2788171"/>
                  <a:gd name="connsiteX25" fmla="*/ 2375941 w 3402767"/>
                  <a:gd name="connsiteY25" fmla="*/ 1618938 h 2788171"/>
                  <a:gd name="connsiteX26" fmla="*/ 2360951 w 3402767"/>
                  <a:gd name="connsiteY26" fmla="*/ 1671404 h 2788171"/>
                  <a:gd name="connsiteX27" fmla="*/ 2353455 w 3402767"/>
                  <a:gd name="connsiteY27" fmla="*/ 1693889 h 2788171"/>
                  <a:gd name="connsiteX28" fmla="*/ 2368446 w 3402767"/>
                  <a:gd name="connsiteY28" fmla="*/ 1671404 h 2788171"/>
                  <a:gd name="connsiteX29" fmla="*/ 2428406 w 3402767"/>
                  <a:gd name="connsiteY29" fmla="*/ 1618938 h 2788171"/>
                  <a:gd name="connsiteX30" fmla="*/ 2450892 w 3402767"/>
                  <a:gd name="connsiteY30" fmla="*/ 1611443 h 2788171"/>
                  <a:gd name="connsiteX31" fmla="*/ 2540833 w 3402767"/>
                  <a:gd name="connsiteY31" fmla="*/ 1588958 h 2788171"/>
                  <a:gd name="connsiteX32" fmla="*/ 2600793 w 3402767"/>
                  <a:gd name="connsiteY32" fmla="*/ 1581463 h 2788171"/>
                  <a:gd name="connsiteX33" fmla="*/ 2653259 w 3402767"/>
                  <a:gd name="connsiteY33" fmla="*/ 1573968 h 2788171"/>
                  <a:gd name="connsiteX34" fmla="*/ 2908092 w 3402767"/>
                  <a:gd name="connsiteY34" fmla="*/ 1588958 h 2788171"/>
                  <a:gd name="connsiteX35" fmla="*/ 2960557 w 3402767"/>
                  <a:gd name="connsiteY35" fmla="*/ 1603948 h 2788171"/>
                  <a:gd name="connsiteX36" fmla="*/ 2998033 w 3402767"/>
                  <a:gd name="connsiteY36" fmla="*/ 1611443 h 2788171"/>
                  <a:gd name="connsiteX37" fmla="*/ 3028013 w 3402767"/>
                  <a:gd name="connsiteY37" fmla="*/ 1626433 h 2788171"/>
                  <a:gd name="connsiteX38" fmla="*/ 3125449 w 3402767"/>
                  <a:gd name="connsiteY38" fmla="*/ 1678899 h 2788171"/>
                  <a:gd name="connsiteX39" fmla="*/ 3170419 w 3402767"/>
                  <a:gd name="connsiteY39" fmla="*/ 1693889 h 2788171"/>
                  <a:gd name="connsiteX40" fmla="*/ 3267855 w 3402767"/>
                  <a:gd name="connsiteY40" fmla="*/ 1761345 h 2788171"/>
                  <a:gd name="connsiteX41" fmla="*/ 3305331 w 3402767"/>
                  <a:gd name="connsiteY41" fmla="*/ 1791325 h 2788171"/>
                  <a:gd name="connsiteX42" fmla="*/ 3335311 w 3402767"/>
                  <a:gd name="connsiteY42" fmla="*/ 1843791 h 2788171"/>
                  <a:gd name="connsiteX43" fmla="*/ 3342806 w 3402767"/>
                  <a:gd name="connsiteY43" fmla="*/ 1873771 h 2788171"/>
                  <a:gd name="connsiteX44" fmla="*/ 3365292 w 3402767"/>
                  <a:gd name="connsiteY44" fmla="*/ 1918741 h 2788171"/>
                  <a:gd name="connsiteX45" fmla="*/ 3372787 w 3402767"/>
                  <a:gd name="connsiteY45" fmla="*/ 1948722 h 2788171"/>
                  <a:gd name="connsiteX46" fmla="*/ 3387777 w 3402767"/>
                  <a:gd name="connsiteY46" fmla="*/ 1986197 h 2788171"/>
                  <a:gd name="connsiteX47" fmla="*/ 3395272 w 3402767"/>
                  <a:gd name="connsiteY47" fmla="*/ 2038663 h 2788171"/>
                  <a:gd name="connsiteX48" fmla="*/ 3402767 w 3402767"/>
                  <a:gd name="connsiteY48" fmla="*/ 2068643 h 2788171"/>
                  <a:gd name="connsiteX49" fmla="*/ 3395272 w 3402767"/>
                  <a:gd name="connsiteY49" fmla="*/ 2256020 h 2788171"/>
                  <a:gd name="connsiteX50" fmla="*/ 3372787 w 3402767"/>
                  <a:gd name="connsiteY50" fmla="*/ 2330971 h 2788171"/>
                  <a:gd name="connsiteX51" fmla="*/ 3320321 w 3402767"/>
                  <a:gd name="connsiteY51" fmla="*/ 2420912 h 2788171"/>
                  <a:gd name="connsiteX52" fmla="*/ 3282846 w 3402767"/>
                  <a:gd name="connsiteY52" fmla="*/ 2495863 h 2788171"/>
                  <a:gd name="connsiteX53" fmla="*/ 3275351 w 3402767"/>
                  <a:gd name="connsiteY53" fmla="*/ 2518348 h 2788171"/>
                  <a:gd name="connsiteX54" fmla="*/ 3237875 w 3402767"/>
                  <a:gd name="connsiteY54" fmla="*/ 2593299 h 2788171"/>
                  <a:gd name="connsiteX55" fmla="*/ 3222885 w 3402767"/>
                  <a:gd name="connsiteY55" fmla="*/ 2623279 h 2788171"/>
                  <a:gd name="connsiteX56" fmla="*/ 3200400 w 3402767"/>
                  <a:gd name="connsiteY56" fmla="*/ 2645764 h 2788171"/>
                  <a:gd name="connsiteX57" fmla="*/ 3132944 w 3402767"/>
                  <a:gd name="connsiteY57" fmla="*/ 2720715 h 2788171"/>
                  <a:gd name="connsiteX58" fmla="*/ 3050498 w 3402767"/>
                  <a:gd name="connsiteY58" fmla="*/ 2750695 h 2788171"/>
                  <a:gd name="connsiteX59" fmla="*/ 2975547 w 3402767"/>
                  <a:gd name="connsiteY59" fmla="*/ 2765686 h 2788171"/>
                  <a:gd name="connsiteX60" fmla="*/ 2953062 w 3402767"/>
                  <a:gd name="connsiteY60" fmla="*/ 2773181 h 2788171"/>
                  <a:gd name="connsiteX61" fmla="*/ 2945567 w 3402767"/>
                  <a:gd name="connsiteY6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8406 w 3402767"/>
                  <a:gd name="connsiteY21" fmla="*/ 1161738 h 2788171"/>
                  <a:gd name="connsiteX22" fmla="*/ 2420911 w 3402767"/>
                  <a:gd name="connsiteY22" fmla="*/ 1469036 h 2788171"/>
                  <a:gd name="connsiteX23" fmla="*/ 2413416 w 3402767"/>
                  <a:gd name="connsiteY23" fmla="*/ 1514007 h 2788171"/>
                  <a:gd name="connsiteX24" fmla="*/ 2375941 w 3402767"/>
                  <a:gd name="connsiteY24" fmla="*/ 1618938 h 2788171"/>
                  <a:gd name="connsiteX25" fmla="*/ 2360951 w 3402767"/>
                  <a:gd name="connsiteY25" fmla="*/ 1671404 h 2788171"/>
                  <a:gd name="connsiteX26" fmla="*/ 2353455 w 3402767"/>
                  <a:gd name="connsiteY26" fmla="*/ 1693889 h 2788171"/>
                  <a:gd name="connsiteX27" fmla="*/ 2368446 w 3402767"/>
                  <a:gd name="connsiteY27" fmla="*/ 1671404 h 2788171"/>
                  <a:gd name="connsiteX28" fmla="*/ 2428406 w 3402767"/>
                  <a:gd name="connsiteY28" fmla="*/ 1618938 h 2788171"/>
                  <a:gd name="connsiteX29" fmla="*/ 2450892 w 3402767"/>
                  <a:gd name="connsiteY29" fmla="*/ 1611443 h 2788171"/>
                  <a:gd name="connsiteX30" fmla="*/ 2540833 w 3402767"/>
                  <a:gd name="connsiteY30" fmla="*/ 1588958 h 2788171"/>
                  <a:gd name="connsiteX31" fmla="*/ 2600793 w 3402767"/>
                  <a:gd name="connsiteY31" fmla="*/ 1581463 h 2788171"/>
                  <a:gd name="connsiteX32" fmla="*/ 2653259 w 3402767"/>
                  <a:gd name="connsiteY32" fmla="*/ 1573968 h 2788171"/>
                  <a:gd name="connsiteX33" fmla="*/ 2908092 w 3402767"/>
                  <a:gd name="connsiteY33" fmla="*/ 1588958 h 2788171"/>
                  <a:gd name="connsiteX34" fmla="*/ 2960557 w 3402767"/>
                  <a:gd name="connsiteY34" fmla="*/ 1603948 h 2788171"/>
                  <a:gd name="connsiteX35" fmla="*/ 2998033 w 3402767"/>
                  <a:gd name="connsiteY35" fmla="*/ 1611443 h 2788171"/>
                  <a:gd name="connsiteX36" fmla="*/ 3028013 w 3402767"/>
                  <a:gd name="connsiteY36" fmla="*/ 1626433 h 2788171"/>
                  <a:gd name="connsiteX37" fmla="*/ 3125449 w 3402767"/>
                  <a:gd name="connsiteY37" fmla="*/ 1678899 h 2788171"/>
                  <a:gd name="connsiteX38" fmla="*/ 3170419 w 3402767"/>
                  <a:gd name="connsiteY38" fmla="*/ 1693889 h 2788171"/>
                  <a:gd name="connsiteX39" fmla="*/ 3267855 w 3402767"/>
                  <a:gd name="connsiteY39" fmla="*/ 1761345 h 2788171"/>
                  <a:gd name="connsiteX40" fmla="*/ 3305331 w 3402767"/>
                  <a:gd name="connsiteY40" fmla="*/ 1791325 h 2788171"/>
                  <a:gd name="connsiteX41" fmla="*/ 3335311 w 3402767"/>
                  <a:gd name="connsiteY41" fmla="*/ 1843791 h 2788171"/>
                  <a:gd name="connsiteX42" fmla="*/ 3342806 w 3402767"/>
                  <a:gd name="connsiteY42" fmla="*/ 1873771 h 2788171"/>
                  <a:gd name="connsiteX43" fmla="*/ 3365292 w 3402767"/>
                  <a:gd name="connsiteY43" fmla="*/ 1918741 h 2788171"/>
                  <a:gd name="connsiteX44" fmla="*/ 3372787 w 3402767"/>
                  <a:gd name="connsiteY44" fmla="*/ 1948722 h 2788171"/>
                  <a:gd name="connsiteX45" fmla="*/ 3387777 w 3402767"/>
                  <a:gd name="connsiteY45" fmla="*/ 1986197 h 2788171"/>
                  <a:gd name="connsiteX46" fmla="*/ 3395272 w 3402767"/>
                  <a:gd name="connsiteY46" fmla="*/ 2038663 h 2788171"/>
                  <a:gd name="connsiteX47" fmla="*/ 3402767 w 3402767"/>
                  <a:gd name="connsiteY47" fmla="*/ 2068643 h 2788171"/>
                  <a:gd name="connsiteX48" fmla="*/ 3395272 w 3402767"/>
                  <a:gd name="connsiteY48" fmla="*/ 2256020 h 2788171"/>
                  <a:gd name="connsiteX49" fmla="*/ 3372787 w 3402767"/>
                  <a:gd name="connsiteY49" fmla="*/ 2330971 h 2788171"/>
                  <a:gd name="connsiteX50" fmla="*/ 3320321 w 3402767"/>
                  <a:gd name="connsiteY50" fmla="*/ 2420912 h 2788171"/>
                  <a:gd name="connsiteX51" fmla="*/ 3282846 w 3402767"/>
                  <a:gd name="connsiteY51" fmla="*/ 2495863 h 2788171"/>
                  <a:gd name="connsiteX52" fmla="*/ 3275351 w 3402767"/>
                  <a:gd name="connsiteY52" fmla="*/ 2518348 h 2788171"/>
                  <a:gd name="connsiteX53" fmla="*/ 3237875 w 3402767"/>
                  <a:gd name="connsiteY53" fmla="*/ 2593299 h 2788171"/>
                  <a:gd name="connsiteX54" fmla="*/ 3222885 w 3402767"/>
                  <a:gd name="connsiteY54" fmla="*/ 2623279 h 2788171"/>
                  <a:gd name="connsiteX55" fmla="*/ 3200400 w 3402767"/>
                  <a:gd name="connsiteY55" fmla="*/ 2645764 h 2788171"/>
                  <a:gd name="connsiteX56" fmla="*/ 3132944 w 3402767"/>
                  <a:gd name="connsiteY56" fmla="*/ 2720715 h 2788171"/>
                  <a:gd name="connsiteX57" fmla="*/ 3050498 w 3402767"/>
                  <a:gd name="connsiteY57" fmla="*/ 2750695 h 2788171"/>
                  <a:gd name="connsiteX58" fmla="*/ 2975547 w 3402767"/>
                  <a:gd name="connsiteY58" fmla="*/ 2765686 h 2788171"/>
                  <a:gd name="connsiteX59" fmla="*/ 2953062 w 3402767"/>
                  <a:gd name="connsiteY59" fmla="*/ 2773181 h 2788171"/>
                  <a:gd name="connsiteX60" fmla="*/ 2945567 w 3402767"/>
                  <a:gd name="connsiteY6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0911 w 3402767"/>
                  <a:gd name="connsiteY21" fmla="*/ 1469036 h 2788171"/>
                  <a:gd name="connsiteX22" fmla="*/ 2413416 w 3402767"/>
                  <a:gd name="connsiteY22" fmla="*/ 1514007 h 2788171"/>
                  <a:gd name="connsiteX23" fmla="*/ 2375941 w 3402767"/>
                  <a:gd name="connsiteY23" fmla="*/ 1618938 h 2788171"/>
                  <a:gd name="connsiteX24" fmla="*/ 2360951 w 3402767"/>
                  <a:gd name="connsiteY24" fmla="*/ 1671404 h 2788171"/>
                  <a:gd name="connsiteX25" fmla="*/ 2353455 w 3402767"/>
                  <a:gd name="connsiteY25" fmla="*/ 1693889 h 2788171"/>
                  <a:gd name="connsiteX26" fmla="*/ 2368446 w 3402767"/>
                  <a:gd name="connsiteY26" fmla="*/ 1671404 h 2788171"/>
                  <a:gd name="connsiteX27" fmla="*/ 2428406 w 3402767"/>
                  <a:gd name="connsiteY27" fmla="*/ 1618938 h 2788171"/>
                  <a:gd name="connsiteX28" fmla="*/ 2450892 w 3402767"/>
                  <a:gd name="connsiteY28" fmla="*/ 1611443 h 2788171"/>
                  <a:gd name="connsiteX29" fmla="*/ 2540833 w 3402767"/>
                  <a:gd name="connsiteY29" fmla="*/ 1588958 h 2788171"/>
                  <a:gd name="connsiteX30" fmla="*/ 2600793 w 3402767"/>
                  <a:gd name="connsiteY30" fmla="*/ 1581463 h 2788171"/>
                  <a:gd name="connsiteX31" fmla="*/ 2653259 w 3402767"/>
                  <a:gd name="connsiteY31" fmla="*/ 1573968 h 2788171"/>
                  <a:gd name="connsiteX32" fmla="*/ 2908092 w 3402767"/>
                  <a:gd name="connsiteY32" fmla="*/ 1588958 h 2788171"/>
                  <a:gd name="connsiteX33" fmla="*/ 2960557 w 3402767"/>
                  <a:gd name="connsiteY33" fmla="*/ 1603948 h 2788171"/>
                  <a:gd name="connsiteX34" fmla="*/ 2998033 w 3402767"/>
                  <a:gd name="connsiteY34" fmla="*/ 1611443 h 2788171"/>
                  <a:gd name="connsiteX35" fmla="*/ 3028013 w 3402767"/>
                  <a:gd name="connsiteY35" fmla="*/ 1626433 h 2788171"/>
                  <a:gd name="connsiteX36" fmla="*/ 3125449 w 3402767"/>
                  <a:gd name="connsiteY36" fmla="*/ 1678899 h 2788171"/>
                  <a:gd name="connsiteX37" fmla="*/ 3170419 w 3402767"/>
                  <a:gd name="connsiteY37" fmla="*/ 1693889 h 2788171"/>
                  <a:gd name="connsiteX38" fmla="*/ 3267855 w 3402767"/>
                  <a:gd name="connsiteY38" fmla="*/ 1761345 h 2788171"/>
                  <a:gd name="connsiteX39" fmla="*/ 3305331 w 3402767"/>
                  <a:gd name="connsiteY39" fmla="*/ 1791325 h 2788171"/>
                  <a:gd name="connsiteX40" fmla="*/ 3335311 w 3402767"/>
                  <a:gd name="connsiteY40" fmla="*/ 1843791 h 2788171"/>
                  <a:gd name="connsiteX41" fmla="*/ 3342806 w 3402767"/>
                  <a:gd name="connsiteY41" fmla="*/ 1873771 h 2788171"/>
                  <a:gd name="connsiteX42" fmla="*/ 3365292 w 3402767"/>
                  <a:gd name="connsiteY42" fmla="*/ 1918741 h 2788171"/>
                  <a:gd name="connsiteX43" fmla="*/ 3372787 w 3402767"/>
                  <a:gd name="connsiteY43" fmla="*/ 1948722 h 2788171"/>
                  <a:gd name="connsiteX44" fmla="*/ 3387777 w 3402767"/>
                  <a:gd name="connsiteY44" fmla="*/ 1986197 h 2788171"/>
                  <a:gd name="connsiteX45" fmla="*/ 3395272 w 3402767"/>
                  <a:gd name="connsiteY45" fmla="*/ 2038663 h 2788171"/>
                  <a:gd name="connsiteX46" fmla="*/ 3402767 w 3402767"/>
                  <a:gd name="connsiteY46" fmla="*/ 2068643 h 2788171"/>
                  <a:gd name="connsiteX47" fmla="*/ 3395272 w 3402767"/>
                  <a:gd name="connsiteY47" fmla="*/ 2256020 h 2788171"/>
                  <a:gd name="connsiteX48" fmla="*/ 3372787 w 3402767"/>
                  <a:gd name="connsiteY48" fmla="*/ 2330971 h 2788171"/>
                  <a:gd name="connsiteX49" fmla="*/ 3320321 w 3402767"/>
                  <a:gd name="connsiteY49" fmla="*/ 2420912 h 2788171"/>
                  <a:gd name="connsiteX50" fmla="*/ 3282846 w 3402767"/>
                  <a:gd name="connsiteY50" fmla="*/ 2495863 h 2788171"/>
                  <a:gd name="connsiteX51" fmla="*/ 3275351 w 3402767"/>
                  <a:gd name="connsiteY51" fmla="*/ 2518348 h 2788171"/>
                  <a:gd name="connsiteX52" fmla="*/ 3237875 w 3402767"/>
                  <a:gd name="connsiteY52" fmla="*/ 2593299 h 2788171"/>
                  <a:gd name="connsiteX53" fmla="*/ 3222885 w 3402767"/>
                  <a:gd name="connsiteY53" fmla="*/ 2623279 h 2788171"/>
                  <a:gd name="connsiteX54" fmla="*/ 3200400 w 3402767"/>
                  <a:gd name="connsiteY54" fmla="*/ 2645764 h 2788171"/>
                  <a:gd name="connsiteX55" fmla="*/ 3132944 w 3402767"/>
                  <a:gd name="connsiteY55" fmla="*/ 2720715 h 2788171"/>
                  <a:gd name="connsiteX56" fmla="*/ 3050498 w 3402767"/>
                  <a:gd name="connsiteY56" fmla="*/ 2750695 h 2788171"/>
                  <a:gd name="connsiteX57" fmla="*/ 2975547 w 3402767"/>
                  <a:gd name="connsiteY57" fmla="*/ 2765686 h 2788171"/>
                  <a:gd name="connsiteX58" fmla="*/ 2953062 w 3402767"/>
                  <a:gd name="connsiteY58" fmla="*/ 2773181 h 2788171"/>
                  <a:gd name="connsiteX59" fmla="*/ 2945567 w 3402767"/>
                  <a:gd name="connsiteY5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368446 w 3402767"/>
                  <a:gd name="connsiteY25" fmla="*/ 1671404 h 2788171"/>
                  <a:gd name="connsiteX26" fmla="*/ 2428406 w 3402767"/>
                  <a:gd name="connsiteY26" fmla="*/ 1618938 h 2788171"/>
                  <a:gd name="connsiteX27" fmla="*/ 2450892 w 3402767"/>
                  <a:gd name="connsiteY27" fmla="*/ 1611443 h 2788171"/>
                  <a:gd name="connsiteX28" fmla="*/ 2540833 w 3402767"/>
                  <a:gd name="connsiteY28" fmla="*/ 1588958 h 2788171"/>
                  <a:gd name="connsiteX29" fmla="*/ 2600793 w 3402767"/>
                  <a:gd name="connsiteY29" fmla="*/ 1581463 h 2788171"/>
                  <a:gd name="connsiteX30" fmla="*/ 2653259 w 3402767"/>
                  <a:gd name="connsiteY30" fmla="*/ 1573968 h 2788171"/>
                  <a:gd name="connsiteX31" fmla="*/ 2908092 w 3402767"/>
                  <a:gd name="connsiteY31" fmla="*/ 1588958 h 2788171"/>
                  <a:gd name="connsiteX32" fmla="*/ 2960557 w 3402767"/>
                  <a:gd name="connsiteY32" fmla="*/ 1603948 h 2788171"/>
                  <a:gd name="connsiteX33" fmla="*/ 2998033 w 3402767"/>
                  <a:gd name="connsiteY33" fmla="*/ 1611443 h 2788171"/>
                  <a:gd name="connsiteX34" fmla="*/ 3028013 w 3402767"/>
                  <a:gd name="connsiteY34" fmla="*/ 1626433 h 2788171"/>
                  <a:gd name="connsiteX35" fmla="*/ 3125449 w 3402767"/>
                  <a:gd name="connsiteY35" fmla="*/ 1678899 h 2788171"/>
                  <a:gd name="connsiteX36" fmla="*/ 3170419 w 3402767"/>
                  <a:gd name="connsiteY36" fmla="*/ 1693889 h 2788171"/>
                  <a:gd name="connsiteX37" fmla="*/ 3267855 w 3402767"/>
                  <a:gd name="connsiteY37" fmla="*/ 1761345 h 2788171"/>
                  <a:gd name="connsiteX38" fmla="*/ 3305331 w 3402767"/>
                  <a:gd name="connsiteY38" fmla="*/ 1791325 h 2788171"/>
                  <a:gd name="connsiteX39" fmla="*/ 3335311 w 3402767"/>
                  <a:gd name="connsiteY39" fmla="*/ 1843791 h 2788171"/>
                  <a:gd name="connsiteX40" fmla="*/ 3342806 w 3402767"/>
                  <a:gd name="connsiteY40" fmla="*/ 1873771 h 2788171"/>
                  <a:gd name="connsiteX41" fmla="*/ 3365292 w 3402767"/>
                  <a:gd name="connsiteY41" fmla="*/ 1918741 h 2788171"/>
                  <a:gd name="connsiteX42" fmla="*/ 3372787 w 3402767"/>
                  <a:gd name="connsiteY42" fmla="*/ 1948722 h 2788171"/>
                  <a:gd name="connsiteX43" fmla="*/ 3387777 w 3402767"/>
                  <a:gd name="connsiteY43" fmla="*/ 1986197 h 2788171"/>
                  <a:gd name="connsiteX44" fmla="*/ 3395272 w 3402767"/>
                  <a:gd name="connsiteY44" fmla="*/ 2038663 h 2788171"/>
                  <a:gd name="connsiteX45" fmla="*/ 3402767 w 3402767"/>
                  <a:gd name="connsiteY45" fmla="*/ 2068643 h 2788171"/>
                  <a:gd name="connsiteX46" fmla="*/ 3395272 w 3402767"/>
                  <a:gd name="connsiteY46" fmla="*/ 2256020 h 2788171"/>
                  <a:gd name="connsiteX47" fmla="*/ 3372787 w 3402767"/>
                  <a:gd name="connsiteY47" fmla="*/ 2330971 h 2788171"/>
                  <a:gd name="connsiteX48" fmla="*/ 3320321 w 3402767"/>
                  <a:gd name="connsiteY48" fmla="*/ 2420912 h 2788171"/>
                  <a:gd name="connsiteX49" fmla="*/ 3282846 w 3402767"/>
                  <a:gd name="connsiteY49" fmla="*/ 2495863 h 2788171"/>
                  <a:gd name="connsiteX50" fmla="*/ 3275351 w 3402767"/>
                  <a:gd name="connsiteY50" fmla="*/ 2518348 h 2788171"/>
                  <a:gd name="connsiteX51" fmla="*/ 3237875 w 3402767"/>
                  <a:gd name="connsiteY51" fmla="*/ 2593299 h 2788171"/>
                  <a:gd name="connsiteX52" fmla="*/ 3222885 w 3402767"/>
                  <a:gd name="connsiteY52" fmla="*/ 2623279 h 2788171"/>
                  <a:gd name="connsiteX53" fmla="*/ 3200400 w 3402767"/>
                  <a:gd name="connsiteY53" fmla="*/ 2645764 h 2788171"/>
                  <a:gd name="connsiteX54" fmla="*/ 3132944 w 3402767"/>
                  <a:gd name="connsiteY54" fmla="*/ 2720715 h 2788171"/>
                  <a:gd name="connsiteX55" fmla="*/ 3050498 w 3402767"/>
                  <a:gd name="connsiteY55" fmla="*/ 2750695 h 2788171"/>
                  <a:gd name="connsiteX56" fmla="*/ 2975547 w 3402767"/>
                  <a:gd name="connsiteY56" fmla="*/ 2765686 h 2788171"/>
                  <a:gd name="connsiteX57" fmla="*/ 2953062 w 3402767"/>
                  <a:gd name="connsiteY57" fmla="*/ 2773181 h 2788171"/>
                  <a:gd name="connsiteX58" fmla="*/ 2945567 w 3402767"/>
                  <a:gd name="connsiteY5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450892 w 3402767"/>
                  <a:gd name="connsiteY26" fmla="*/ 1611443 h 2788171"/>
                  <a:gd name="connsiteX27" fmla="*/ 2540833 w 3402767"/>
                  <a:gd name="connsiteY27" fmla="*/ 1588958 h 2788171"/>
                  <a:gd name="connsiteX28" fmla="*/ 2600793 w 3402767"/>
                  <a:gd name="connsiteY28" fmla="*/ 1581463 h 2788171"/>
                  <a:gd name="connsiteX29" fmla="*/ 2653259 w 3402767"/>
                  <a:gd name="connsiteY29" fmla="*/ 1573968 h 2788171"/>
                  <a:gd name="connsiteX30" fmla="*/ 2908092 w 3402767"/>
                  <a:gd name="connsiteY30" fmla="*/ 1588958 h 2788171"/>
                  <a:gd name="connsiteX31" fmla="*/ 2960557 w 3402767"/>
                  <a:gd name="connsiteY31" fmla="*/ 1603948 h 2788171"/>
                  <a:gd name="connsiteX32" fmla="*/ 2998033 w 3402767"/>
                  <a:gd name="connsiteY32" fmla="*/ 1611443 h 2788171"/>
                  <a:gd name="connsiteX33" fmla="*/ 3028013 w 3402767"/>
                  <a:gd name="connsiteY33" fmla="*/ 1626433 h 2788171"/>
                  <a:gd name="connsiteX34" fmla="*/ 3125449 w 3402767"/>
                  <a:gd name="connsiteY34" fmla="*/ 1678899 h 2788171"/>
                  <a:gd name="connsiteX35" fmla="*/ 3170419 w 3402767"/>
                  <a:gd name="connsiteY35" fmla="*/ 1693889 h 2788171"/>
                  <a:gd name="connsiteX36" fmla="*/ 3267855 w 3402767"/>
                  <a:gd name="connsiteY36" fmla="*/ 1761345 h 2788171"/>
                  <a:gd name="connsiteX37" fmla="*/ 3305331 w 3402767"/>
                  <a:gd name="connsiteY37" fmla="*/ 1791325 h 2788171"/>
                  <a:gd name="connsiteX38" fmla="*/ 3335311 w 3402767"/>
                  <a:gd name="connsiteY38" fmla="*/ 1843791 h 2788171"/>
                  <a:gd name="connsiteX39" fmla="*/ 3342806 w 3402767"/>
                  <a:gd name="connsiteY39" fmla="*/ 1873771 h 2788171"/>
                  <a:gd name="connsiteX40" fmla="*/ 3365292 w 3402767"/>
                  <a:gd name="connsiteY40" fmla="*/ 1918741 h 2788171"/>
                  <a:gd name="connsiteX41" fmla="*/ 3372787 w 3402767"/>
                  <a:gd name="connsiteY41" fmla="*/ 1948722 h 2788171"/>
                  <a:gd name="connsiteX42" fmla="*/ 3387777 w 3402767"/>
                  <a:gd name="connsiteY42" fmla="*/ 1986197 h 2788171"/>
                  <a:gd name="connsiteX43" fmla="*/ 3395272 w 3402767"/>
                  <a:gd name="connsiteY43" fmla="*/ 2038663 h 2788171"/>
                  <a:gd name="connsiteX44" fmla="*/ 3402767 w 3402767"/>
                  <a:gd name="connsiteY44" fmla="*/ 2068643 h 2788171"/>
                  <a:gd name="connsiteX45" fmla="*/ 3395272 w 3402767"/>
                  <a:gd name="connsiteY45" fmla="*/ 2256020 h 2788171"/>
                  <a:gd name="connsiteX46" fmla="*/ 3372787 w 3402767"/>
                  <a:gd name="connsiteY46" fmla="*/ 2330971 h 2788171"/>
                  <a:gd name="connsiteX47" fmla="*/ 3320321 w 3402767"/>
                  <a:gd name="connsiteY47" fmla="*/ 2420912 h 2788171"/>
                  <a:gd name="connsiteX48" fmla="*/ 3282846 w 3402767"/>
                  <a:gd name="connsiteY48" fmla="*/ 2495863 h 2788171"/>
                  <a:gd name="connsiteX49" fmla="*/ 3275351 w 3402767"/>
                  <a:gd name="connsiteY49" fmla="*/ 2518348 h 2788171"/>
                  <a:gd name="connsiteX50" fmla="*/ 3237875 w 3402767"/>
                  <a:gd name="connsiteY50" fmla="*/ 2593299 h 2788171"/>
                  <a:gd name="connsiteX51" fmla="*/ 3222885 w 3402767"/>
                  <a:gd name="connsiteY51" fmla="*/ 2623279 h 2788171"/>
                  <a:gd name="connsiteX52" fmla="*/ 3200400 w 3402767"/>
                  <a:gd name="connsiteY52" fmla="*/ 2645764 h 2788171"/>
                  <a:gd name="connsiteX53" fmla="*/ 3132944 w 3402767"/>
                  <a:gd name="connsiteY53" fmla="*/ 2720715 h 2788171"/>
                  <a:gd name="connsiteX54" fmla="*/ 3050498 w 3402767"/>
                  <a:gd name="connsiteY54" fmla="*/ 2750695 h 2788171"/>
                  <a:gd name="connsiteX55" fmla="*/ 2975547 w 3402767"/>
                  <a:gd name="connsiteY55" fmla="*/ 2765686 h 2788171"/>
                  <a:gd name="connsiteX56" fmla="*/ 2953062 w 3402767"/>
                  <a:gd name="connsiteY56" fmla="*/ 2773181 h 2788171"/>
                  <a:gd name="connsiteX57" fmla="*/ 2945567 w 3402767"/>
                  <a:gd name="connsiteY5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540833 w 3402767"/>
                  <a:gd name="connsiteY26" fmla="*/ 1588958 h 2788171"/>
                  <a:gd name="connsiteX27" fmla="*/ 2600793 w 3402767"/>
                  <a:gd name="connsiteY27" fmla="*/ 1581463 h 2788171"/>
                  <a:gd name="connsiteX28" fmla="*/ 2653259 w 3402767"/>
                  <a:gd name="connsiteY28" fmla="*/ 1573968 h 2788171"/>
                  <a:gd name="connsiteX29" fmla="*/ 2908092 w 3402767"/>
                  <a:gd name="connsiteY29" fmla="*/ 1588958 h 2788171"/>
                  <a:gd name="connsiteX30" fmla="*/ 2960557 w 3402767"/>
                  <a:gd name="connsiteY30" fmla="*/ 1603948 h 2788171"/>
                  <a:gd name="connsiteX31" fmla="*/ 2998033 w 3402767"/>
                  <a:gd name="connsiteY31" fmla="*/ 1611443 h 2788171"/>
                  <a:gd name="connsiteX32" fmla="*/ 3028013 w 3402767"/>
                  <a:gd name="connsiteY32" fmla="*/ 1626433 h 2788171"/>
                  <a:gd name="connsiteX33" fmla="*/ 3125449 w 3402767"/>
                  <a:gd name="connsiteY33" fmla="*/ 1678899 h 2788171"/>
                  <a:gd name="connsiteX34" fmla="*/ 3170419 w 3402767"/>
                  <a:gd name="connsiteY34" fmla="*/ 1693889 h 2788171"/>
                  <a:gd name="connsiteX35" fmla="*/ 3267855 w 3402767"/>
                  <a:gd name="connsiteY35" fmla="*/ 1761345 h 2788171"/>
                  <a:gd name="connsiteX36" fmla="*/ 3305331 w 3402767"/>
                  <a:gd name="connsiteY36" fmla="*/ 1791325 h 2788171"/>
                  <a:gd name="connsiteX37" fmla="*/ 3335311 w 3402767"/>
                  <a:gd name="connsiteY37" fmla="*/ 1843791 h 2788171"/>
                  <a:gd name="connsiteX38" fmla="*/ 3342806 w 3402767"/>
                  <a:gd name="connsiteY38" fmla="*/ 1873771 h 2788171"/>
                  <a:gd name="connsiteX39" fmla="*/ 3365292 w 3402767"/>
                  <a:gd name="connsiteY39" fmla="*/ 1918741 h 2788171"/>
                  <a:gd name="connsiteX40" fmla="*/ 3372787 w 3402767"/>
                  <a:gd name="connsiteY40" fmla="*/ 1948722 h 2788171"/>
                  <a:gd name="connsiteX41" fmla="*/ 3387777 w 3402767"/>
                  <a:gd name="connsiteY41" fmla="*/ 1986197 h 2788171"/>
                  <a:gd name="connsiteX42" fmla="*/ 3395272 w 3402767"/>
                  <a:gd name="connsiteY42" fmla="*/ 2038663 h 2788171"/>
                  <a:gd name="connsiteX43" fmla="*/ 3402767 w 3402767"/>
                  <a:gd name="connsiteY43" fmla="*/ 2068643 h 2788171"/>
                  <a:gd name="connsiteX44" fmla="*/ 3395272 w 3402767"/>
                  <a:gd name="connsiteY44" fmla="*/ 2256020 h 2788171"/>
                  <a:gd name="connsiteX45" fmla="*/ 3372787 w 3402767"/>
                  <a:gd name="connsiteY45" fmla="*/ 2330971 h 2788171"/>
                  <a:gd name="connsiteX46" fmla="*/ 3320321 w 3402767"/>
                  <a:gd name="connsiteY46" fmla="*/ 2420912 h 2788171"/>
                  <a:gd name="connsiteX47" fmla="*/ 3282846 w 3402767"/>
                  <a:gd name="connsiteY47" fmla="*/ 2495863 h 2788171"/>
                  <a:gd name="connsiteX48" fmla="*/ 3275351 w 3402767"/>
                  <a:gd name="connsiteY48" fmla="*/ 2518348 h 2788171"/>
                  <a:gd name="connsiteX49" fmla="*/ 3237875 w 3402767"/>
                  <a:gd name="connsiteY49" fmla="*/ 2593299 h 2788171"/>
                  <a:gd name="connsiteX50" fmla="*/ 3222885 w 3402767"/>
                  <a:gd name="connsiteY50" fmla="*/ 2623279 h 2788171"/>
                  <a:gd name="connsiteX51" fmla="*/ 3200400 w 3402767"/>
                  <a:gd name="connsiteY51" fmla="*/ 2645764 h 2788171"/>
                  <a:gd name="connsiteX52" fmla="*/ 3132944 w 3402767"/>
                  <a:gd name="connsiteY52" fmla="*/ 2720715 h 2788171"/>
                  <a:gd name="connsiteX53" fmla="*/ 3050498 w 3402767"/>
                  <a:gd name="connsiteY53" fmla="*/ 2750695 h 2788171"/>
                  <a:gd name="connsiteX54" fmla="*/ 2975547 w 3402767"/>
                  <a:gd name="connsiteY54" fmla="*/ 2765686 h 2788171"/>
                  <a:gd name="connsiteX55" fmla="*/ 2953062 w 3402767"/>
                  <a:gd name="connsiteY55" fmla="*/ 2773181 h 2788171"/>
                  <a:gd name="connsiteX56" fmla="*/ 2945567 w 3402767"/>
                  <a:gd name="connsiteY5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540833 w 3402767"/>
                  <a:gd name="connsiteY25" fmla="*/ 1588958 h 2788171"/>
                  <a:gd name="connsiteX26" fmla="*/ 2600793 w 3402767"/>
                  <a:gd name="connsiteY26" fmla="*/ 1581463 h 2788171"/>
                  <a:gd name="connsiteX27" fmla="*/ 2653259 w 3402767"/>
                  <a:gd name="connsiteY27" fmla="*/ 1573968 h 2788171"/>
                  <a:gd name="connsiteX28" fmla="*/ 2908092 w 3402767"/>
                  <a:gd name="connsiteY28" fmla="*/ 1588958 h 2788171"/>
                  <a:gd name="connsiteX29" fmla="*/ 2960557 w 3402767"/>
                  <a:gd name="connsiteY29" fmla="*/ 1603948 h 2788171"/>
                  <a:gd name="connsiteX30" fmla="*/ 2998033 w 3402767"/>
                  <a:gd name="connsiteY30" fmla="*/ 1611443 h 2788171"/>
                  <a:gd name="connsiteX31" fmla="*/ 3028013 w 3402767"/>
                  <a:gd name="connsiteY31" fmla="*/ 1626433 h 2788171"/>
                  <a:gd name="connsiteX32" fmla="*/ 3125449 w 3402767"/>
                  <a:gd name="connsiteY32" fmla="*/ 1678899 h 2788171"/>
                  <a:gd name="connsiteX33" fmla="*/ 3170419 w 3402767"/>
                  <a:gd name="connsiteY33" fmla="*/ 1693889 h 2788171"/>
                  <a:gd name="connsiteX34" fmla="*/ 3267855 w 3402767"/>
                  <a:gd name="connsiteY34" fmla="*/ 1761345 h 2788171"/>
                  <a:gd name="connsiteX35" fmla="*/ 3305331 w 3402767"/>
                  <a:gd name="connsiteY35" fmla="*/ 1791325 h 2788171"/>
                  <a:gd name="connsiteX36" fmla="*/ 3335311 w 3402767"/>
                  <a:gd name="connsiteY36" fmla="*/ 1843791 h 2788171"/>
                  <a:gd name="connsiteX37" fmla="*/ 3342806 w 3402767"/>
                  <a:gd name="connsiteY37" fmla="*/ 1873771 h 2788171"/>
                  <a:gd name="connsiteX38" fmla="*/ 3365292 w 3402767"/>
                  <a:gd name="connsiteY38" fmla="*/ 1918741 h 2788171"/>
                  <a:gd name="connsiteX39" fmla="*/ 3372787 w 3402767"/>
                  <a:gd name="connsiteY39" fmla="*/ 1948722 h 2788171"/>
                  <a:gd name="connsiteX40" fmla="*/ 3387777 w 3402767"/>
                  <a:gd name="connsiteY40" fmla="*/ 1986197 h 2788171"/>
                  <a:gd name="connsiteX41" fmla="*/ 3395272 w 3402767"/>
                  <a:gd name="connsiteY41" fmla="*/ 2038663 h 2788171"/>
                  <a:gd name="connsiteX42" fmla="*/ 3402767 w 3402767"/>
                  <a:gd name="connsiteY42" fmla="*/ 2068643 h 2788171"/>
                  <a:gd name="connsiteX43" fmla="*/ 3395272 w 3402767"/>
                  <a:gd name="connsiteY43" fmla="*/ 2256020 h 2788171"/>
                  <a:gd name="connsiteX44" fmla="*/ 3372787 w 3402767"/>
                  <a:gd name="connsiteY44" fmla="*/ 2330971 h 2788171"/>
                  <a:gd name="connsiteX45" fmla="*/ 3320321 w 3402767"/>
                  <a:gd name="connsiteY45" fmla="*/ 2420912 h 2788171"/>
                  <a:gd name="connsiteX46" fmla="*/ 3282846 w 3402767"/>
                  <a:gd name="connsiteY46" fmla="*/ 2495863 h 2788171"/>
                  <a:gd name="connsiteX47" fmla="*/ 3275351 w 3402767"/>
                  <a:gd name="connsiteY47" fmla="*/ 2518348 h 2788171"/>
                  <a:gd name="connsiteX48" fmla="*/ 3237875 w 3402767"/>
                  <a:gd name="connsiteY48" fmla="*/ 2593299 h 2788171"/>
                  <a:gd name="connsiteX49" fmla="*/ 3222885 w 3402767"/>
                  <a:gd name="connsiteY49" fmla="*/ 2623279 h 2788171"/>
                  <a:gd name="connsiteX50" fmla="*/ 3200400 w 3402767"/>
                  <a:gd name="connsiteY50" fmla="*/ 2645764 h 2788171"/>
                  <a:gd name="connsiteX51" fmla="*/ 3132944 w 3402767"/>
                  <a:gd name="connsiteY51" fmla="*/ 2720715 h 2788171"/>
                  <a:gd name="connsiteX52" fmla="*/ 3050498 w 3402767"/>
                  <a:gd name="connsiteY52" fmla="*/ 2750695 h 2788171"/>
                  <a:gd name="connsiteX53" fmla="*/ 2975547 w 3402767"/>
                  <a:gd name="connsiteY53" fmla="*/ 2765686 h 2788171"/>
                  <a:gd name="connsiteX54" fmla="*/ 2953062 w 3402767"/>
                  <a:gd name="connsiteY54" fmla="*/ 2773181 h 2788171"/>
                  <a:gd name="connsiteX55" fmla="*/ 2945567 w 3402767"/>
                  <a:gd name="connsiteY5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653259 w 3402767"/>
                  <a:gd name="connsiteY26" fmla="*/ 1573968 h 2788171"/>
                  <a:gd name="connsiteX27" fmla="*/ 2908092 w 3402767"/>
                  <a:gd name="connsiteY27" fmla="*/ 1588958 h 2788171"/>
                  <a:gd name="connsiteX28" fmla="*/ 2960557 w 3402767"/>
                  <a:gd name="connsiteY28" fmla="*/ 1603948 h 2788171"/>
                  <a:gd name="connsiteX29" fmla="*/ 2998033 w 3402767"/>
                  <a:gd name="connsiteY29" fmla="*/ 1611443 h 2788171"/>
                  <a:gd name="connsiteX30" fmla="*/ 3028013 w 3402767"/>
                  <a:gd name="connsiteY30" fmla="*/ 1626433 h 2788171"/>
                  <a:gd name="connsiteX31" fmla="*/ 3125449 w 3402767"/>
                  <a:gd name="connsiteY31" fmla="*/ 1678899 h 2788171"/>
                  <a:gd name="connsiteX32" fmla="*/ 3170419 w 3402767"/>
                  <a:gd name="connsiteY32" fmla="*/ 1693889 h 2788171"/>
                  <a:gd name="connsiteX33" fmla="*/ 3267855 w 3402767"/>
                  <a:gd name="connsiteY33" fmla="*/ 1761345 h 2788171"/>
                  <a:gd name="connsiteX34" fmla="*/ 3305331 w 3402767"/>
                  <a:gd name="connsiteY34" fmla="*/ 1791325 h 2788171"/>
                  <a:gd name="connsiteX35" fmla="*/ 3335311 w 3402767"/>
                  <a:gd name="connsiteY35" fmla="*/ 1843791 h 2788171"/>
                  <a:gd name="connsiteX36" fmla="*/ 3342806 w 3402767"/>
                  <a:gd name="connsiteY36" fmla="*/ 1873771 h 2788171"/>
                  <a:gd name="connsiteX37" fmla="*/ 3365292 w 3402767"/>
                  <a:gd name="connsiteY37" fmla="*/ 1918741 h 2788171"/>
                  <a:gd name="connsiteX38" fmla="*/ 3372787 w 3402767"/>
                  <a:gd name="connsiteY38" fmla="*/ 1948722 h 2788171"/>
                  <a:gd name="connsiteX39" fmla="*/ 3387777 w 3402767"/>
                  <a:gd name="connsiteY39" fmla="*/ 1986197 h 2788171"/>
                  <a:gd name="connsiteX40" fmla="*/ 3395272 w 3402767"/>
                  <a:gd name="connsiteY40" fmla="*/ 2038663 h 2788171"/>
                  <a:gd name="connsiteX41" fmla="*/ 3402767 w 3402767"/>
                  <a:gd name="connsiteY41" fmla="*/ 2068643 h 2788171"/>
                  <a:gd name="connsiteX42" fmla="*/ 3395272 w 3402767"/>
                  <a:gd name="connsiteY42" fmla="*/ 2256020 h 2788171"/>
                  <a:gd name="connsiteX43" fmla="*/ 3372787 w 3402767"/>
                  <a:gd name="connsiteY43" fmla="*/ 2330971 h 2788171"/>
                  <a:gd name="connsiteX44" fmla="*/ 3320321 w 3402767"/>
                  <a:gd name="connsiteY44" fmla="*/ 2420912 h 2788171"/>
                  <a:gd name="connsiteX45" fmla="*/ 3282846 w 3402767"/>
                  <a:gd name="connsiteY45" fmla="*/ 2495863 h 2788171"/>
                  <a:gd name="connsiteX46" fmla="*/ 3275351 w 3402767"/>
                  <a:gd name="connsiteY46" fmla="*/ 2518348 h 2788171"/>
                  <a:gd name="connsiteX47" fmla="*/ 3237875 w 3402767"/>
                  <a:gd name="connsiteY47" fmla="*/ 2593299 h 2788171"/>
                  <a:gd name="connsiteX48" fmla="*/ 3222885 w 3402767"/>
                  <a:gd name="connsiteY48" fmla="*/ 2623279 h 2788171"/>
                  <a:gd name="connsiteX49" fmla="*/ 3200400 w 3402767"/>
                  <a:gd name="connsiteY49" fmla="*/ 2645764 h 2788171"/>
                  <a:gd name="connsiteX50" fmla="*/ 3132944 w 3402767"/>
                  <a:gd name="connsiteY50" fmla="*/ 2720715 h 2788171"/>
                  <a:gd name="connsiteX51" fmla="*/ 3050498 w 3402767"/>
                  <a:gd name="connsiteY51" fmla="*/ 2750695 h 2788171"/>
                  <a:gd name="connsiteX52" fmla="*/ 2975547 w 3402767"/>
                  <a:gd name="connsiteY52" fmla="*/ 2765686 h 2788171"/>
                  <a:gd name="connsiteX53" fmla="*/ 2953062 w 3402767"/>
                  <a:gd name="connsiteY53" fmla="*/ 2773181 h 2788171"/>
                  <a:gd name="connsiteX54" fmla="*/ 2945567 w 3402767"/>
                  <a:gd name="connsiteY5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2998033 w 3402767"/>
                  <a:gd name="connsiteY28" fmla="*/ 1611443 h 2788171"/>
                  <a:gd name="connsiteX29" fmla="*/ 3028013 w 3402767"/>
                  <a:gd name="connsiteY29" fmla="*/ 1626433 h 2788171"/>
                  <a:gd name="connsiteX30" fmla="*/ 3125449 w 3402767"/>
                  <a:gd name="connsiteY30" fmla="*/ 1678899 h 2788171"/>
                  <a:gd name="connsiteX31" fmla="*/ 3170419 w 3402767"/>
                  <a:gd name="connsiteY31" fmla="*/ 1693889 h 2788171"/>
                  <a:gd name="connsiteX32" fmla="*/ 3267855 w 3402767"/>
                  <a:gd name="connsiteY32" fmla="*/ 1761345 h 2788171"/>
                  <a:gd name="connsiteX33" fmla="*/ 3305331 w 3402767"/>
                  <a:gd name="connsiteY33" fmla="*/ 1791325 h 2788171"/>
                  <a:gd name="connsiteX34" fmla="*/ 3335311 w 3402767"/>
                  <a:gd name="connsiteY34" fmla="*/ 1843791 h 2788171"/>
                  <a:gd name="connsiteX35" fmla="*/ 3342806 w 3402767"/>
                  <a:gd name="connsiteY35" fmla="*/ 1873771 h 2788171"/>
                  <a:gd name="connsiteX36" fmla="*/ 3365292 w 3402767"/>
                  <a:gd name="connsiteY36" fmla="*/ 1918741 h 2788171"/>
                  <a:gd name="connsiteX37" fmla="*/ 3372787 w 3402767"/>
                  <a:gd name="connsiteY37" fmla="*/ 1948722 h 2788171"/>
                  <a:gd name="connsiteX38" fmla="*/ 3387777 w 3402767"/>
                  <a:gd name="connsiteY38" fmla="*/ 1986197 h 2788171"/>
                  <a:gd name="connsiteX39" fmla="*/ 3395272 w 3402767"/>
                  <a:gd name="connsiteY39" fmla="*/ 2038663 h 2788171"/>
                  <a:gd name="connsiteX40" fmla="*/ 3402767 w 3402767"/>
                  <a:gd name="connsiteY40" fmla="*/ 2068643 h 2788171"/>
                  <a:gd name="connsiteX41" fmla="*/ 3395272 w 3402767"/>
                  <a:gd name="connsiteY41" fmla="*/ 2256020 h 2788171"/>
                  <a:gd name="connsiteX42" fmla="*/ 3372787 w 3402767"/>
                  <a:gd name="connsiteY42" fmla="*/ 2330971 h 2788171"/>
                  <a:gd name="connsiteX43" fmla="*/ 3320321 w 3402767"/>
                  <a:gd name="connsiteY43" fmla="*/ 2420912 h 2788171"/>
                  <a:gd name="connsiteX44" fmla="*/ 3282846 w 3402767"/>
                  <a:gd name="connsiteY44" fmla="*/ 2495863 h 2788171"/>
                  <a:gd name="connsiteX45" fmla="*/ 3275351 w 3402767"/>
                  <a:gd name="connsiteY45" fmla="*/ 2518348 h 2788171"/>
                  <a:gd name="connsiteX46" fmla="*/ 3237875 w 3402767"/>
                  <a:gd name="connsiteY46" fmla="*/ 2593299 h 2788171"/>
                  <a:gd name="connsiteX47" fmla="*/ 3222885 w 3402767"/>
                  <a:gd name="connsiteY47" fmla="*/ 2623279 h 2788171"/>
                  <a:gd name="connsiteX48" fmla="*/ 3200400 w 3402767"/>
                  <a:gd name="connsiteY48" fmla="*/ 2645764 h 2788171"/>
                  <a:gd name="connsiteX49" fmla="*/ 3132944 w 3402767"/>
                  <a:gd name="connsiteY49" fmla="*/ 2720715 h 2788171"/>
                  <a:gd name="connsiteX50" fmla="*/ 3050498 w 3402767"/>
                  <a:gd name="connsiteY50" fmla="*/ 2750695 h 2788171"/>
                  <a:gd name="connsiteX51" fmla="*/ 2975547 w 3402767"/>
                  <a:gd name="connsiteY51" fmla="*/ 2765686 h 2788171"/>
                  <a:gd name="connsiteX52" fmla="*/ 2953062 w 3402767"/>
                  <a:gd name="connsiteY52" fmla="*/ 2773181 h 2788171"/>
                  <a:gd name="connsiteX53" fmla="*/ 2945567 w 3402767"/>
                  <a:gd name="connsiteY5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3028013 w 3402767"/>
                  <a:gd name="connsiteY28" fmla="*/ 1626433 h 2788171"/>
                  <a:gd name="connsiteX29" fmla="*/ 3125449 w 3402767"/>
                  <a:gd name="connsiteY29" fmla="*/ 1678899 h 2788171"/>
                  <a:gd name="connsiteX30" fmla="*/ 3170419 w 3402767"/>
                  <a:gd name="connsiteY30" fmla="*/ 1693889 h 2788171"/>
                  <a:gd name="connsiteX31" fmla="*/ 3267855 w 3402767"/>
                  <a:gd name="connsiteY31" fmla="*/ 1761345 h 2788171"/>
                  <a:gd name="connsiteX32" fmla="*/ 3305331 w 3402767"/>
                  <a:gd name="connsiteY32" fmla="*/ 1791325 h 2788171"/>
                  <a:gd name="connsiteX33" fmla="*/ 3335311 w 3402767"/>
                  <a:gd name="connsiteY33" fmla="*/ 1843791 h 2788171"/>
                  <a:gd name="connsiteX34" fmla="*/ 3342806 w 3402767"/>
                  <a:gd name="connsiteY34" fmla="*/ 1873771 h 2788171"/>
                  <a:gd name="connsiteX35" fmla="*/ 3365292 w 3402767"/>
                  <a:gd name="connsiteY35" fmla="*/ 1918741 h 2788171"/>
                  <a:gd name="connsiteX36" fmla="*/ 3372787 w 3402767"/>
                  <a:gd name="connsiteY36" fmla="*/ 1948722 h 2788171"/>
                  <a:gd name="connsiteX37" fmla="*/ 3387777 w 3402767"/>
                  <a:gd name="connsiteY37" fmla="*/ 1986197 h 2788171"/>
                  <a:gd name="connsiteX38" fmla="*/ 3395272 w 3402767"/>
                  <a:gd name="connsiteY38" fmla="*/ 2038663 h 2788171"/>
                  <a:gd name="connsiteX39" fmla="*/ 3402767 w 3402767"/>
                  <a:gd name="connsiteY39" fmla="*/ 2068643 h 2788171"/>
                  <a:gd name="connsiteX40" fmla="*/ 3395272 w 3402767"/>
                  <a:gd name="connsiteY40" fmla="*/ 2256020 h 2788171"/>
                  <a:gd name="connsiteX41" fmla="*/ 3372787 w 3402767"/>
                  <a:gd name="connsiteY41" fmla="*/ 2330971 h 2788171"/>
                  <a:gd name="connsiteX42" fmla="*/ 3320321 w 3402767"/>
                  <a:gd name="connsiteY42" fmla="*/ 2420912 h 2788171"/>
                  <a:gd name="connsiteX43" fmla="*/ 3282846 w 3402767"/>
                  <a:gd name="connsiteY43" fmla="*/ 2495863 h 2788171"/>
                  <a:gd name="connsiteX44" fmla="*/ 3275351 w 3402767"/>
                  <a:gd name="connsiteY44" fmla="*/ 2518348 h 2788171"/>
                  <a:gd name="connsiteX45" fmla="*/ 3237875 w 3402767"/>
                  <a:gd name="connsiteY45" fmla="*/ 2593299 h 2788171"/>
                  <a:gd name="connsiteX46" fmla="*/ 3222885 w 3402767"/>
                  <a:gd name="connsiteY46" fmla="*/ 2623279 h 2788171"/>
                  <a:gd name="connsiteX47" fmla="*/ 3200400 w 3402767"/>
                  <a:gd name="connsiteY47" fmla="*/ 2645764 h 2788171"/>
                  <a:gd name="connsiteX48" fmla="*/ 3132944 w 3402767"/>
                  <a:gd name="connsiteY48" fmla="*/ 2720715 h 2788171"/>
                  <a:gd name="connsiteX49" fmla="*/ 3050498 w 3402767"/>
                  <a:gd name="connsiteY49" fmla="*/ 2750695 h 2788171"/>
                  <a:gd name="connsiteX50" fmla="*/ 2975547 w 3402767"/>
                  <a:gd name="connsiteY50" fmla="*/ 2765686 h 2788171"/>
                  <a:gd name="connsiteX51" fmla="*/ 2953062 w 3402767"/>
                  <a:gd name="connsiteY51" fmla="*/ 2773181 h 2788171"/>
                  <a:gd name="connsiteX52" fmla="*/ 2945567 w 3402767"/>
                  <a:gd name="connsiteY5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028013 w 3402767"/>
                  <a:gd name="connsiteY27" fmla="*/ 1626433 h 2788171"/>
                  <a:gd name="connsiteX28" fmla="*/ 3125449 w 3402767"/>
                  <a:gd name="connsiteY28" fmla="*/ 1678899 h 2788171"/>
                  <a:gd name="connsiteX29" fmla="*/ 3170419 w 3402767"/>
                  <a:gd name="connsiteY29" fmla="*/ 1693889 h 2788171"/>
                  <a:gd name="connsiteX30" fmla="*/ 3267855 w 3402767"/>
                  <a:gd name="connsiteY30" fmla="*/ 1761345 h 2788171"/>
                  <a:gd name="connsiteX31" fmla="*/ 3305331 w 3402767"/>
                  <a:gd name="connsiteY31" fmla="*/ 1791325 h 2788171"/>
                  <a:gd name="connsiteX32" fmla="*/ 3335311 w 3402767"/>
                  <a:gd name="connsiteY32" fmla="*/ 1843791 h 2788171"/>
                  <a:gd name="connsiteX33" fmla="*/ 3342806 w 3402767"/>
                  <a:gd name="connsiteY33" fmla="*/ 1873771 h 2788171"/>
                  <a:gd name="connsiteX34" fmla="*/ 3365292 w 3402767"/>
                  <a:gd name="connsiteY34" fmla="*/ 1918741 h 2788171"/>
                  <a:gd name="connsiteX35" fmla="*/ 3372787 w 3402767"/>
                  <a:gd name="connsiteY35" fmla="*/ 1948722 h 2788171"/>
                  <a:gd name="connsiteX36" fmla="*/ 3387777 w 3402767"/>
                  <a:gd name="connsiteY36" fmla="*/ 1986197 h 2788171"/>
                  <a:gd name="connsiteX37" fmla="*/ 3395272 w 3402767"/>
                  <a:gd name="connsiteY37" fmla="*/ 2038663 h 2788171"/>
                  <a:gd name="connsiteX38" fmla="*/ 3402767 w 3402767"/>
                  <a:gd name="connsiteY38" fmla="*/ 2068643 h 2788171"/>
                  <a:gd name="connsiteX39" fmla="*/ 3395272 w 3402767"/>
                  <a:gd name="connsiteY39" fmla="*/ 2256020 h 2788171"/>
                  <a:gd name="connsiteX40" fmla="*/ 3372787 w 3402767"/>
                  <a:gd name="connsiteY40" fmla="*/ 2330971 h 2788171"/>
                  <a:gd name="connsiteX41" fmla="*/ 3320321 w 3402767"/>
                  <a:gd name="connsiteY41" fmla="*/ 2420912 h 2788171"/>
                  <a:gd name="connsiteX42" fmla="*/ 3282846 w 3402767"/>
                  <a:gd name="connsiteY42" fmla="*/ 2495863 h 2788171"/>
                  <a:gd name="connsiteX43" fmla="*/ 3275351 w 3402767"/>
                  <a:gd name="connsiteY43" fmla="*/ 2518348 h 2788171"/>
                  <a:gd name="connsiteX44" fmla="*/ 3237875 w 3402767"/>
                  <a:gd name="connsiteY44" fmla="*/ 2593299 h 2788171"/>
                  <a:gd name="connsiteX45" fmla="*/ 3222885 w 3402767"/>
                  <a:gd name="connsiteY45" fmla="*/ 2623279 h 2788171"/>
                  <a:gd name="connsiteX46" fmla="*/ 3200400 w 3402767"/>
                  <a:gd name="connsiteY46" fmla="*/ 2645764 h 2788171"/>
                  <a:gd name="connsiteX47" fmla="*/ 3132944 w 3402767"/>
                  <a:gd name="connsiteY47" fmla="*/ 2720715 h 2788171"/>
                  <a:gd name="connsiteX48" fmla="*/ 3050498 w 3402767"/>
                  <a:gd name="connsiteY48" fmla="*/ 2750695 h 2788171"/>
                  <a:gd name="connsiteX49" fmla="*/ 2975547 w 3402767"/>
                  <a:gd name="connsiteY49" fmla="*/ 2765686 h 2788171"/>
                  <a:gd name="connsiteX50" fmla="*/ 2953062 w 3402767"/>
                  <a:gd name="connsiteY50" fmla="*/ 2773181 h 2788171"/>
                  <a:gd name="connsiteX51" fmla="*/ 2945567 w 3402767"/>
                  <a:gd name="connsiteY5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170419 w 3402767"/>
                  <a:gd name="connsiteY28" fmla="*/ 1693889 h 2788171"/>
                  <a:gd name="connsiteX29" fmla="*/ 3267855 w 3402767"/>
                  <a:gd name="connsiteY29" fmla="*/ 1761345 h 2788171"/>
                  <a:gd name="connsiteX30" fmla="*/ 3305331 w 3402767"/>
                  <a:gd name="connsiteY30" fmla="*/ 1791325 h 2788171"/>
                  <a:gd name="connsiteX31" fmla="*/ 3335311 w 3402767"/>
                  <a:gd name="connsiteY31" fmla="*/ 1843791 h 2788171"/>
                  <a:gd name="connsiteX32" fmla="*/ 3342806 w 3402767"/>
                  <a:gd name="connsiteY32" fmla="*/ 1873771 h 2788171"/>
                  <a:gd name="connsiteX33" fmla="*/ 3365292 w 3402767"/>
                  <a:gd name="connsiteY33" fmla="*/ 1918741 h 2788171"/>
                  <a:gd name="connsiteX34" fmla="*/ 3372787 w 3402767"/>
                  <a:gd name="connsiteY34" fmla="*/ 1948722 h 2788171"/>
                  <a:gd name="connsiteX35" fmla="*/ 3387777 w 3402767"/>
                  <a:gd name="connsiteY35" fmla="*/ 1986197 h 2788171"/>
                  <a:gd name="connsiteX36" fmla="*/ 3395272 w 3402767"/>
                  <a:gd name="connsiteY36" fmla="*/ 2038663 h 2788171"/>
                  <a:gd name="connsiteX37" fmla="*/ 3402767 w 3402767"/>
                  <a:gd name="connsiteY37" fmla="*/ 2068643 h 2788171"/>
                  <a:gd name="connsiteX38" fmla="*/ 3395272 w 3402767"/>
                  <a:gd name="connsiteY38" fmla="*/ 2256020 h 2788171"/>
                  <a:gd name="connsiteX39" fmla="*/ 3372787 w 3402767"/>
                  <a:gd name="connsiteY39" fmla="*/ 2330971 h 2788171"/>
                  <a:gd name="connsiteX40" fmla="*/ 3320321 w 3402767"/>
                  <a:gd name="connsiteY40" fmla="*/ 2420912 h 2788171"/>
                  <a:gd name="connsiteX41" fmla="*/ 3282846 w 3402767"/>
                  <a:gd name="connsiteY41" fmla="*/ 2495863 h 2788171"/>
                  <a:gd name="connsiteX42" fmla="*/ 3275351 w 3402767"/>
                  <a:gd name="connsiteY42" fmla="*/ 2518348 h 2788171"/>
                  <a:gd name="connsiteX43" fmla="*/ 3237875 w 3402767"/>
                  <a:gd name="connsiteY43" fmla="*/ 2593299 h 2788171"/>
                  <a:gd name="connsiteX44" fmla="*/ 3222885 w 3402767"/>
                  <a:gd name="connsiteY44" fmla="*/ 2623279 h 2788171"/>
                  <a:gd name="connsiteX45" fmla="*/ 3200400 w 3402767"/>
                  <a:gd name="connsiteY45" fmla="*/ 2645764 h 2788171"/>
                  <a:gd name="connsiteX46" fmla="*/ 3132944 w 3402767"/>
                  <a:gd name="connsiteY46" fmla="*/ 2720715 h 2788171"/>
                  <a:gd name="connsiteX47" fmla="*/ 3050498 w 3402767"/>
                  <a:gd name="connsiteY47" fmla="*/ 2750695 h 2788171"/>
                  <a:gd name="connsiteX48" fmla="*/ 2975547 w 3402767"/>
                  <a:gd name="connsiteY48" fmla="*/ 2765686 h 2788171"/>
                  <a:gd name="connsiteX49" fmla="*/ 2953062 w 3402767"/>
                  <a:gd name="connsiteY49" fmla="*/ 2773181 h 2788171"/>
                  <a:gd name="connsiteX50" fmla="*/ 2945567 w 3402767"/>
                  <a:gd name="connsiteY5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05331 w 3402767"/>
                  <a:gd name="connsiteY29" fmla="*/ 1791325 h 2788171"/>
                  <a:gd name="connsiteX30" fmla="*/ 3335311 w 3402767"/>
                  <a:gd name="connsiteY30" fmla="*/ 1843791 h 2788171"/>
                  <a:gd name="connsiteX31" fmla="*/ 3342806 w 3402767"/>
                  <a:gd name="connsiteY31" fmla="*/ 1873771 h 2788171"/>
                  <a:gd name="connsiteX32" fmla="*/ 3365292 w 3402767"/>
                  <a:gd name="connsiteY32" fmla="*/ 1918741 h 2788171"/>
                  <a:gd name="connsiteX33" fmla="*/ 3372787 w 3402767"/>
                  <a:gd name="connsiteY33" fmla="*/ 1948722 h 2788171"/>
                  <a:gd name="connsiteX34" fmla="*/ 3387777 w 3402767"/>
                  <a:gd name="connsiteY34" fmla="*/ 1986197 h 2788171"/>
                  <a:gd name="connsiteX35" fmla="*/ 3395272 w 3402767"/>
                  <a:gd name="connsiteY35" fmla="*/ 2038663 h 2788171"/>
                  <a:gd name="connsiteX36" fmla="*/ 3402767 w 3402767"/>
                  <a:gd name="connsiteY36" fmla="*/ 2068643 h 2788171"/>
                  <a:gd name="connsiteX37" fmla="*/ 3395272 w 3402767"/>
                  <a:gd name="connsiteY37" fmla="*/ 2256020 h 2788171"/>
                  <a:gd name="connsiteX38" fmla="*/ 3372787 w 3402767"/>
                  <a:gd name="connsiteY38" fmla="*/ 2330971 h 2788171"/>
                  <a:gd name="connsiteX39" fmla="*/ 3320321 w 3402767"/>
                  <a:gd name="connsiteY39" fmla="*/ 2420912 h 2788171"/>
                  <a:gd name="connsiteX40" fmla="*/ 3282846 w 3402767"/>
                  <a:gd name="connsiteY40" fmla="*/ 2495863 h 2788171"/>
                  <a:gd name="connsiteX41" fmla="*/ 3275351 w 3402767"/>
                  <a:gd name="connsiteY41" fmla="*/ 2518348 h 2788171"/>
                  <a:gd name="connsiteX42" fmla="*/ 3237875 w 3402767"/>
                  <a:gd name="connsiteY42" fmla="*/ 2593299 h 2788171"/>
                  <a:gd name="connsiteX43" fmla="*/ 3222885 w 3402767"/>
                  <a:gd name="connsiteY43" fmla="*/ 2623279 h 2788171"/>
                  <a:gd name="connsiteX44" fmla="*/ 3200400 w 3402767"/>
                  <a:gd name="connsiteY44" fmla="*/ 2645764 h 2788171"/>
                  <a:gd name="connsiteX45" fmla="*/ 3132944 w 3402767"/>
                  <a:gd name="connsiteY45" fmla="*/ 2720715 h 2788171"/>
                  <a:gd name="connsiteX46" fmla="*/ 3050498 w 3402767"/>
                  <a:gd name="connsiteY46" fmla="*/ 2750695 h 2788171"/>
                  <a:gd name="connsiteX47" fmla="*/ 2975547 w 3402767"/>
                  <a:gd name="connsiteY47" fmla="*/ 2765686 h 2788171"/>
                  <a:gd name="connsiteX48" fmla="*/ 2953062 w 3402767"/>
                  <a:gd name="connsiteY48" fmla="*/ 2773181 h 2788171"/>
                  <a:gd name="connsiteX49" fmla="*/ 2945567 w 3402767"/>
                  <a:gd name="connsiteY4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42806 w 3402767"/>
                  <a:gd name="connsiteY30" fmla="*/ 1873771 h 2788171"/>
                  <a:gd name="connsiteX31" fmla="*/ 3365292 w 3402767"/>
                  <a:gd name="connsiteY31" fmla="*/ 1918741 h 2788171"/>
                  <a:gd name="connsiteX32" fmla="*/ 3372787 w 3402767"/>
                  <a:gd name="connsiteY32" fmla="*/ 1948722 h 2788171"/>
                  <a:gd name="connsiteX33" fmla="*/ 3387777 w 3402767"/>
                  <a:gd name="connsiteY33" fmla="*/ 1986197 h 2788171"/>
                  <a:gd name="connsiteX34" fmla="*/ 3395272 w 3402767"/>
                  <a:gd name="connsiteY34" fmla="*/ 2038663 h 2788171"/>
                  <a:gd name="connsiteX35" fmla="*/ 3402767 w 3402767"/>
                  <a:gd name="connsiteY35" fmla="*/ 2068643 h 2788171"/>
                  <a:gd name="connsiteX36" fmla="*/ 3395272 w 3402767"/>
                  <a:gd name="connsiteY36" fmla="*/ 2256020 h 2788171"/>
                  <a:gd name="connsiteX37" fmla="*/ 3372787 w 3402767"/>
                  <a:gd name="connsiteY37" fmla="*/ 2330971 h 2788171"/>
                  <a:gd name="connsiteX38" fmla="*/ 3320321 w 3402767"/>
                  <a:gd name="connsiteY38" fmla="*/ 2420912 h 2788171"/>
                  <a:gd name="connsiteX39" fmla="*/ 3282846 w 3402767"/>
                  <a:gd name="connsiteY39" fmla="*/ 2495863 h 2788171"/>
                  <a:gd name="connsiteX40" fmla="*/ 3275351 w 3402767"/>
                  <a:gd name="connsiteY40" fmla="*/ 2518348 h 2788171"/>
                  <a:gd name="connsiteX41" fmla="*/ 3237875 w 3402767"/>
                  <a:gd name="connsiteY41" fmla="*/ 2593299 h 2788171"/>
                  <a:gd name="connsiteX42" fmla="*/ 3222885 w 3402767"/>
                  <a:gd name="connsiteY42" fmla="*/ 2623279 h 2788171"/>
                  <a:gd name="connsiteX43" fmla="*/ 3200400 w 3402767"/>
                  <a:gd name="connsiteY43" fmla="*/ 2645764 h 2788171"/>
                  <a:gd name="connsiteX44" fmla="*/ 3132944 w 3402767"/>
                  <a:gd name="connsiteY44" fmla="*/ 2720715 h 2788171"/>
                  <a:gd name="connsiteX45" fmla="*/ 3050498 w 3402767"/>
                  <a:gd name="connsiteY45" fmla="*/ 2750695 h 2788171"/>
                  <a:gd name="connsiteX46" fmla="*/ 2975547 w 3402767"/>
                  <a:gd name="connsiteY46" fmla="*/ 2765686 h 2788171"/>
                  <a:gd name="connsiteX47" fmla="*/ 2953062 w 3402767"/>
                  <a:gd name="connsiteY47" fmla="*/ 2773181 h 2788171"/>
                  <a:gd name="connsiteX48" fmla="*/ 2945567 w 3402767"/>
                  <a:gd name="connsiteY4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72787 w 3402767"/>
                  <a:gd name="connsiteY31" fmla="*/ 1948722 h 2788171"/>
                  <a:gd name="connsiteX32" fmla="*/ 3387777 w 3402767"/>
                  <a:gd name="connsiteY32" fmla="*/ 1986197 h 2788171"/>
                  <a:gd name="connsiteX33" fmla="*/ 3395272 w 3402767"/>
                  <a:gd name="connsiteY33" fmla="*/ 2038663 h 2788171"/>
                  <a:gd name="connsiteX34" fmla="*/ 3402767 w 3402767"/>
                  <a:gd name="connsiteY34" fmla="*/ 2068643 h 2788171"/>
                  <a:gd name="connsiteX35" fmla="*/ 3395272 w 3402767"/>
                  <a:gd name="connsiteY35" fmla="*/ 2256020 h 2788171"/>
                  <a:gd name="connsiteX36" fmla="*/ 3372787 w 3402767"/>
                  <a:gd name="connsiteY36" fmla="*/ 2330971 h 2788171"/>
                  <a:gd name="connsiteX37" fmla="*/ 3320321 w 3402767"/>
                  <a:gd name="connsiteY37" fmla="*/ 2420912 h 2788171"/>
                  <a:gd name="connsiteX38" fmla="*/ 3282846 w 3402767"/>
                  <a:gd name="connsiteY38" fmla="*/ 2495863 h 2788171"/>
                  <a:gd name="connsiteX39" fmla="*/ 3275351 w 3402767"/>
                  <a:gd name="connsiteY39" fmla="*/ 2518348 h 2788171"/>
                  <a:gd name="connsiteX40" fmla="*/ 3237875 w 3402767"/>
                  <a:gd name="connsiteY40" fmla="*/ 2593299 h 2788171"/>
                  <a:gd name="connsiteX41" fmla="*/ 3222885 w 3402767"/>
                  <a:gd name="connsiteY41" fmla="*/ 2623279 h 2788171"/>
                  <a:gd name="connsiteX42" fmla="*/ 3200400 w 3402767"/>
                  <a:gd name="connsiteY42" fmla="*/ 2645764 h 2788171"/>
                  <a:gd name="connsiteX43" fmla="*/ 3132944 w 3402767"/>
                  <a:gd name="connsiteY43" fmla="*/ 2720715 h 2788171"/>
                  <a:gd name="connsiteX44" fmla="*/ 3050498 w 3402767"/>
                  <a:gd name="connsiteY44" fmla="*/ 2750695 h 2788171"/>
                  <a:gd name="connsiteX45" fmla="*/ 2975547 w 3402767"/>
                  <a:gd name="connsiteY45" fmla="*/ 2765686 h 2788171"/>
                  <a:gd name="connsiteX46" fmla="*/ 2953062 w 3402767"/>
                  <a:gd name="connsiteY46" fmla="*/ 2773181 h 2788171"/>
                  <a:gd name="connsiteX47" fmla="*/ 2945567 w 3402767"/>
                  <a:gd name="connsiteY4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87777 w 3402767"/>
                  <a:gd name="connsiteY31" fmla="*/ 1986197 h 2788171"/>
                  <a:gd name="connsiteX32" fmla="*/ 3395272 w 3402767"/>
                  <a:gd name="connsiteY32" fmla="*/ 2038663 h 2788171"/>
                  <a:gd name="connsiteX33" fmla="*/ 3402767 w 3402767"/>
                  <a:gd name="connsiteY33" fmla="*/ 2068643 h 2788171"/>
                  <a:gd name="connsiteX34" fmla="*/ 3395272 w 3402767"/>
                  <a:gd name="connsiteY34" fmla="*/ 2256020 h 2788171"/>
                  <a:gd name="connsiteX35" fmla="*/ 3372787 w 3402767"/>
                  <a:gd name="connsiteY35" fmla="*/ 2330971 h 2788171"/>
                  <a:gd name="connsiteX36" fmla="*/ 3320321 w 3402767"/>
                  <a:gd name="connsiteY36" fmla="*/ 2420912 h 2788171"/>
                  <a:gd name="connsiteX37" fmla="*/ 3282846 w 3402767"/>
                  <a:gd name="connsiteY37" fmla="*/ 2495863 h 2788171"/>
                  <a:gd name="connsiteX38" fmla="*/ 3275351 w 3402767"/>
                  <a:gd name="connsiteY38" fmla="*/ 2518348 h 2788171"/>
                  <a:gd name="connsiteX39" fmla="*/ 3237875 w 3402767"/>
                  <a:gd name="connsiteY39" fmla="*/ 2593299 h 2788171"/>
                  <a:gd name="connsiteX40" fmla="*/ 3222885 w 3402767"/>
                  <a:gd name="connsiteY40" fmla="*/ 2623279 h 2788171"/>
                  <a:gd name="connsiteX41" fmla="*/ 3200400 w 3402767"/>
                  <a:gd name="connsiteY41" fmla="*/ 2645764 h 2788171"/>
                  <a:gd name="connsiteX42" fmla="*/ 3132944 w 3402767"/>
                  <a:gd name="connsiteY42" fmla="*/ 2720715 h 2788171"/>
                  <a:gd name="connsiteX43" fmla="*/ 3050498 w 3402767"/>
                  <a:gd name="connsiteY43" fmla="*/ 2750695 h 2788171"/>
                  <a:gd name="connsiteX44" fmla="*/ 2975547 w 3402767"/>
                  <a:gd name="connsiteY44" fmla="*/ 2765686 h 2788171"/>
                  <a:gd name="connsiteX45" fmla="*/ 2953062 w 3402767"/>
                  <a:gd name="connsiteY45" fmla="*/ 2773181 h 2788171"/>
                  <a:gd name="connsiteX46" fmla="*/ 2945567 w 3402767"/>
                  <a:gd name="connsiteY4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95272 w 3402767"/>
                  <a:gd name="connsiteY31" fmla="*/ 2038663 h 2788171"/>
                  <a:gd name="connsiteX32" fmla="*/ 3402767 w 3402767"/>
                  <a:gd name="connsiteY32" fmla="*/ 2068643 h 2788171"/>
                  <a:gd name="connsiteX33" fmla="*/ 3395272 w 3402767"/>
                  <a:gd name="connsiteY33" fmla="*/ 2256020 h 2788171"/>
                  <a:gd name="connsiteX34" fmla="*/ 3372787 w 3402767"/>
                  <a:gd name="connsiteY34" fmla="*/ 2330971 h 2788171"/>
                  <a:gd name="connsiteX35" fmla="*/ 3320321 w 3402767"/>
                  <a:gd name="connsiteY35" fmla="*/ 2420912 h 2788171"/>
                  <a:gd name="connsiteX36" fmla="*/ 3282846 w 3402767"/>
                  <a:gd name="connsiteY36" fmla="*/ 2495863 h 2788171"/>
                  <a:gd name="connsiteX37" fmla="*/ 3275351 w 3402767"/>
                  <a:gd name="connsiteY37" fmla="*/ 2518348 h 2788171"/>
                  <a:gd name="connsiteX38" fmla="*/ 3237875 w 3402767"/>
                  <a:gd name="connsiteY38" fmla="*/ 2593299 h 2788171"/>
                  <a:gd name="connsiteX39" fmla="*/ 3222885 w 3402767"/>
                  <a:gd name="connsiteY39" fmla="*/ 2623279 h 2788171"/>
                  <a:gd name="connsiteX40" fmla="*/ 3200400 w 3402767"/>
                  <a:gd name="connsiteY40" fmla="*/ 2645764 h 2788171"/>
                  <a:gd name="connsiteX41" fmla="*/ 3132944 w 3402767"/>
                  <a:gd name="connsiteY41" fmla="*/ 2720715 h 2788171"/>
                  <a:gd name="connsiteX42" fmla="*/ 3050498 w 3402767"/>
                  <a:gd name="connsiteY42" fmla="*/ 2750695 h 2788171"/>
                  <a:gd name="connsiteX43" fmla="*/ 2975547 w 3402767"/>
                  <a:gd name="connsiteY43" fmla="*/ 2765686 h 2788171"/>
                  <a:gd name="connsiteX44" fmla="*/ 2953062 w 3402767"/>
                  <a:gd name="connsiteY44" fmla="*/ 2773181 h 2788171"/>
                  <a:gd name="connsiteX45" fmla="*/ 2945567 w 3402767"/>
                  <a:gd name="connsiteY4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72787 w 3402767"/>
                  <a:gd name="connsiteY33" fmla="*/ 2330971 h 2788171"/>
                  <a:gd name="connsiteX34" fmla="*/ 3320321 w 3402767"/>
                  <a:gd name="connsiteY34" fmla="*/ 2420912 h 2788171"/>
                  <a:gd name="connsiteX35" fmla="*/ 3282846 w 3402767"/>
                  <a:gd name="connsiteY35" fmla="*/ 2495863 h 2788171"/>
                  <a:gd name="connsiteX36" fmla="*/ 3275351 w 3402767"/>
                  <a:gd name="connsiteY36" fmla="*/ 2518348 h 2788171"/>
                  <a:gd name="connsiteX37" fmla="*/ 3237875 w 3402767"/>
                  <a:gd name="connsiteY37" fmla="*/ 2593299 h 2788171"/>
                  <a:gd name="connsiteX38" fmla="*/ 3222885 w 3402767"/>
                  <a:gd name="connsiteY38" fmla="*/ 2623279 h 2788171"/>
                  <a:gd name="connsiteX39" fmla="*/ 3200400 w 3402767"/>
                  <a:gd name="connsiteY39" fmla="*/ 2645764 h 2788171"/>
                  <a:gd name="connsiteX40" fmla="*/ 3132944 w 3402767"/>
                  <a:gd name="connsiteY40" fmla="*/ 2720715 h 2788171"/>
                  <a:gd name="connsiteX41" fmla="*/ 3050498 w 3402767"/>
                  <a:gd name="connsiteY41" fmla="*/ 2750695 h 2788171"/>
                  <a:gd name="connsiteX42" fmla="*/ 2975547 w 3402767"/>
                  <a:gd name="connsiteY42" fmla="*/ 2765686 h 2788171"/>
                  <a:gd name="connsiteX43" fmla="*/ 2953062 w 3402767"/>
                  <a:gd name="connsiteY43" fmla="*/ 2773181 h 2788171"/>
                  <a:gd name="connsiteX44" fmla="*/ 2945567 w 3402767"/>
                  <a:gd name="connsiteY4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75351 w 3402767"/>
                  <a:gd name="connsiteY35" fmla="*/ 2518348 h 2788171"/>
                  <a:gd name="connsiteX36" fmla="*/ 3237875 w 3402767"/>
                  <a:gd name="connsiteY36" fmla="*/ 2593299 h 2788171"/>
                  <a:gd name="connsiteX37" fmla="*/ 3222885 w 3402767"/>
                  <a:gd name="connsiteY37" fmla="*/ 2623279 h 2788171"/>
                  <a:gd name="connsiteX38" fmla="*/ 3200400 w 3402767"/>
                  <a:gd name="connsiteY38" fmla="*/ 2645764 h 2788171"/>
                  <a:gd name="connsiteX39" fmla="*/ 3132944 w 3402767"/>
                  <a:gd name="connsiteY39" fmla="*/ 2720715 h 2788171"/>
                  <a:gd name="connsiteX40" fmla="*/ 3050498 w 3402767"/>
                  <a:gd name="connsiteY40" fmla="*/ 2750695 h 2788171"/>
                  <a:gd name="connsiteX41" fmla="*/ 2975547 w 3402767"/>
                  <a:gd name="connsiteY41" fmla="*/ 2765686 h 2788171"/>
                  <a:gd name="connsiteX42" fmla="*/ 2953062 w 3402767"/>
                  <a:gd name="connsiteY42" fmla="*/ 2773181 h 2788171"/>
                  <a:gd name="connsiteX43" fmla="*/ 2945567 w 3402767"/>
                  <a:gd name="connsiteY4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200400 w 3402767"/>
                  <a:gd name="connsiteY37" fmla="*/ 2645764 h 2788171"/>
                  <a:gd name="connsiteX38" fmla="*/ 3132944 w 3402767"/>
                  <a:gd name="connsiteY38" fmla="*/ 2720715 h 2788171"/>
                  <a:gd name="connsiteX39" fmla="*/ 3050498 w 3402767"/>
                  <a:gd name="connsiteY39" fmla="*/ 2750695 h 2788171"/>
                  <a:gd name="connsiteX40" fmla="*/ 2975547 w 3402767"/>
                  <a:gd name="connsiteY40" fmla="*/ 2765686 h 2788171"/>
                  <a:gd name="connsiteX41" fmla="*/ 2953062 w 3402767"/>
                  <a:gd name="connsiteY41" fmla="*/ 2773181 h 2788171"/>
                  <a:gd name="connsiteX42" fmla="*/ 2945567 w 3402767"/>
                  <a:gd name="connsiteY4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132944 w 3402767"/>
                  <a:gd name="connsiteY37" fmla="*/ 2720715 h 2788171"/>
                  <a:gd name="connsiteX38" fmla="*/ 3050498 w 3402767"/>
                  <a:gd name="connsiteY38" fmla="*/ 2750695 h 2788171"/>
                  <a:gd name="connsiteX39" fmla="*/ 2975547 w 3402767"/>
                  <a:gd name="connsiteY39" fmla="*/ 2765686 h 2788171"/>
                  <a:gd name="connsiteX40" fmla="*/ 2953062 w 3402767"/>
                  <a:gd name="connsiteY40" fmla="*/ 2773181 h 2788171"/>
                  <a:gd name="connsiteX41" fmla="*/ 2945567 w 3402767"/>
                  <a:gd name="connsiteY4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132944 w 3402767"/>
                  <a:gd name="connsiteY36" fmla="*/ 2720715 h 2788171"/>
                  <a:gd name="connsiteX37" fmla="*/ 3050498 w 3402767"/>
                  <a:gd name="connsiteY37" fmla="*/ 2750695 h 2788171"/>
                  <a:gd name="connsiteX38" fmla="*/ 2975547 w 3402767"/>
                  <a:gd name="connsiteY38" fmla="*/ 2765686 h 2788171"/>
                  <a:gd name="connsiteX39" fmla="*/ 2953062 w 3402767"/>
                  <a:gd name="connsiteY39" fmla="*/ 2773181 h 2788171"/>
                  <a:gd name="connsiteX40" fmla="*/ 2945567 w 3402767"/>
                  <a:gd name="connsiteY40" fmla="*/ 2788171 h 2788171"/>
                  <a:gd name="connsiteX0" fmla="*/ 187377 w 3402767"/>
                  <a:gd name="connsiteY0" fmla="*/ 1379095 h 2773181"/>
                  <a:gd name="connsiteX1" fmla="*/ 187377 w 3402767"/>
                  <a:gd name="connsiteY1" fmla="*/ 1379095 h 2773181"/>
                  <a:gd name="connsiteX2" fmla="*/ 98685 w 3402767"/>
                  <a:gd name="connsiteY2" fmla="*/ 1091784 h 2773181"/>
                  <a:gd name="connsiteX3" fmla="*/ 52465 w 3402767"/>
                  <a:gd name="connsiteY3" fmla="*/ 899410 h 2773181"/>
                  <a:gd name="connsiteX4" fmla="*/ 29980 w 3402767"/>
                  <a:gd name="connsiteY4" fmla="*/ 831954 h 2773181"/>
                  <a:gd name="connsiteX5" fmla="*/ 0 w 3402767"/>
                  <a:gd name="connsiteY5" fmla="*/ 667063 h 2773181"/>
                  <a:gd name="connsiteX6" fmla="*/ 7495 w 3402767"/>
                  <a:gd name="connsiteY6" fmla="*/ 539646 h 2773181"/>
                  <a:gd name="connsiteX7" fmla="*/ 67455 w 3402767"/>
                  <a:gd name="connsiteY7" fmla="*/ 389745 h 2773181"/>
                  <a:gd name="connsiteX8" fmla="*/ 134911 w 3402767"/>
                  <a:gd name="connsiteY8" fmla="*/ 277318 h 2773181"/>
                  <a:gd name="connsiteX9" fmla="*/ 254833 w 3402767"/>
                  <a:gd name="connsiteY9" fmla="*/ 179882 h 2773181"/>
                  <a:gd name="connsiteX10" fmla="*/ 419724 w 3402767"/>
                  <a:gd name="connsiteY10" fmla="*/ 59961 h 2773181"/>
                  <a:gd name="connsiteX11" fmla="*/ 644577 w 3402767"/>
                  <a:gd name="connsiteY11" fmla="*/ 0 h 2773181"/>
                  <a:gd name="connsiteX12" fmla="*/ 1259174 w 3402767"/>
                  <a:gd name="connsiteY12" fmla="*/ 22486 h 2773181"/>
                  <a:gd name="connsiteX13" fmla="*/ 1439055 w 3402767"/>
                  <a:gd name="connsiteY13" fmla="*/ 89941 h 2773181"/>
                  <a:gd name="connsiteX14" fmla="*/ 1663908 w 3402767"/>
                  <a:gd name="connsiteY14" fmla="*/ 179882 h 2773181"/>
                  <a:gd name="connsiteX15" fmla="*/ 1813810 w 3402767"/>
                  <a:gd name="connsiteY15" fmla="*/ 292309 h 2773181"/>
                  <a:gd name="connsiteX16" fmla="*/ 2046157 w 3402767"/>
                  <a:gd name="connsiteY16" fmla="*/ 494676 h 2773181"/>
                  <a:gd name="connsiteX17" fmla="*/ 2106118 w 3402767"/>
                  <a:gd name="connsiteY17" fmla="*/ 554636 h 2773181"/>
                  <a:gd name="connsiteX18" fmla="*/ 2188564 w 3402767"/>
                  <a:gd name="connsiteY18" fmla="*/ 652073 h 2773181"/>
                  <a:gd name="connsiteX19" fmla="*/ 2271010 w 3402767"/>
                  <a:gd name="connsiteY19" fmla="*/ 771994 h 2773181"/>
                  <a:gd name="connsiteX20" fmla="*/ 2383436 w 3402767"/>
                  <a:gd name="connsiteY20" fmla="*/ 1011836 h 2773181"/>
                  <a:gd name="connsiteX21" fmla="*/ 2413416 w 3402767"/>
                  <a:gd name="connsiteY21" fmla="*/ 1514007 h 2773181"/>
                  <a:gd name="connsiteX22" fmla="*/ 2360951 w 3402767"/>
                  <a:gd name="connsiteY22" fmla="*/ 1671404 h 2773181"/>
                  <a:gd name="connsiteX23" fmla="*/ 2353455 w 3402767"/>
                  <a:gd name="connsiteY23" fmla="*/ 1693889 h 2773181"/>
                  <a:gd name="connsiteX24" fmla="*/ 2428406 w 3402767"/>
                  <a:gd name="connsiteY24" fmla="*/ 1618938 h 2773181"/>
                  <a:gd name="connsiteX25" fmla="*/ 2600793 w 3402767"/>
                  <a:gd name="connsiteY25" fmla="*/ 1581463 h 2773181"/>
                  <a:gd name="connsiteX26" fmla="*/ 2908092 w 3402767"/>
                  <a:gd name="connsiteY26" fmla="*/ 1588958 h 2773181"/>
                  <a:gd name="connsiteX27" fmla="*/ 3125449 w 3402767"/>
                  <a:gd name="connsiteY27" fmla="*/ 1678899 h 2773181"/>
                  <a:gd name="connsiteX28" fmla="*/ 3267855 w 3402767"/>
                  <a:gd name="connsiteY28" fmla="*/ 1761345 h 2773181"/>
                  <a:gd name="connsiteX29" fmla="*/ 3335311 w 3402767"/>
                  <a:gd name="connsiteY29" fmla="*/ 1843791 h 2773181"/>
                  <a:gd name="connsiteX30" fmla="*/ 3365292 w 3402767"/>
                  <a:gd name="connsiteY30" fmla="*/ 1918741 h 2773181"/>
                  <a:gd name="connsiteX31" fmla="*/ 3402767 w 3402767"/>
                  <a:gd name="connsiteY31" fmla="*/ 2068643 h 2773181"/>
                  <a:gd name="connsiteX32" fmla="*/ 3395272 w 3402767"/>
                  <a:gd name="connsiteY32" fmla="*/ 2256020 h 2773181"/>
                  <a:gd name="connsiteX33" fmla="*/ 3320321 w 3402767"/>
                  <a:gd name="connsiteY33" fmla="*/ 2420912 h 2773181"/>
                  <a:gd name="connsiteX34" fmla="*/ 3282846 w 3402767"/>
                  <a:gd name="connsiteY34" fmla="*/ 2495863 h 2773181"/>
                  <a:gd name="connsiteX35" fmla="*/ 3237875 w 3402767"/>
                  <a:gd name="connsiteY35" fmla="*/ 2593299 h 2773181"/>
                  <a:gd name="connsiteX36" fmla="*/ 3132944 w 3402767"/>
                  <a:gd name="connsiteY36" fmla="*/ 2720715 h 2773181"/>
                  <a:gd name="connsiteX37" fmla="*/ 3050498 w 3402767"/>
                  <a:gd name="connsiteY37" fmla="*/ 2750695 h 2773181"/>
                  <a:gd name="connsiteX38" fmla="*/ 2975547 w 3402767"/>
                  <a:gd name="connsiteY38" fmla="*/ 2765686 h 2773181"/>
                  <a:gd name="connsiteX39" fmla="*/ 2953062 w 3402767"/>
                  <a:gd name="connsiteY39" fmla="*/ 2773181 h 2773181"/>
                  <a:gd name="connsiteX0" fmla="*/ 187377 w 3402767"/>
                  <a:gd name="connsiteY0" fmla="*/ 1379095 h 2765686"/>
                  <a:gd name="connsiteX1" fmla="*/ 187377 w 3402767"/>
                  <a:gd name="connsiteY1" fmla="*/ 1379095 h 2765686"/>
                  <a:gd name="connsiteX2" fmla="*/ 98685 w 3402767"/>
                  <a:gd name="connsiteY2" fmla="*/ 1091784 h 2765686"/>
                  <a:gd name="connsiteX3" fmla="*/ 52465 w 3402767"/>
                  <a:gd name="connsiteY3" fmla="*/ 899410 h 2765686"/>
                  <a:gd name="connsiteX4" fmla="*/ 29980 w 3402767"/>
                  <a:gd name="connsiteY4" fmla="*/ 831954 h 2765686"/>
                  <a:gd name="connsiteX5" fmla="*/ 0 w 3402767"/>
                  <a:gd name="connsiteY5" fmla="*/ 667063 h 2765686"/>
                  <a:gd name="connsiteX6" fmla="*/ 7495 w 3402767"/>
                  <a:gd name="connsiteY6" fmla="*/ 539646 h 2765686"/>
                  <a:gd name="connsiteX7" fmla="*/ 67455 w 3402767"/>
                  <a:gd name="connsiteY7" fmla="*/ 389745 h 2765686"/>
                  <a:gd name="connsiteX8" fmla="*/ 134911 w 3402767"/>
                  <a:gd name="connsiteY8" fmla="*/ 277318 h 2765686"/>
                  <a:gd name="connsiteX9" fmla="*/ 254833 w 3402767"/>
                  <a:gd name="connsiteY9" fmla="*/ 179882 h 2765686"/>
                  <a:gd name="connsiteX10" fmla="*/ 419724 w 3402767"/>
                  <a:gd name="connsiteY10" fmla="*/ 59961 h 2765686"/>
                  <a:gd name="connsiteX11" fmla="*/ 644577 w 3402767"/>
                  <a:gd name="connsiteY11" fmla="*/ 0 h 2765686"/>
                  <a:gd name="connsiteX12" fmla="*/ 1259174 w 3402767"/>
                  <a:gd name="connsiteY12" fmla="*/ 22486 h 2765686"/>
                  <a:gd name="connsiteX13" fmla="*/ 1439055 w 3402767"/>
                  <a:gd name="connsiteY13" fmla="*/ 89941 h 2765686"/>
                  <a:gd name="connsiteX14" fmla="*/ 1663908 w 3402767"/>
                  <a:gd name="connsiteY14" fmla="*/ 179882 h 2765686"/>
                  <a:gd name="connsiteX15" fmla="*/ 1813810 w 3402767"/>
                  <a:gd name="connsiteY15" fmla="*/ 292309 h 2765686"/>
                  <a:gd name="connsiteX16" fmla="*/ 2046157 w 3402767"/>
                  <a:gd name="connsiteY16" fmla="*/ 494676 h 2765686"/>
                  <a:gd name="connsiteX17" fmla="*/ 2106118 w 3402767"/>
                  <a:gd name="connsiteY17" fmla="*/ 554636 h 2765686"/>
                  <a:gd name="connsiteX18" fmla="*/ 2188564 w 3402767"/>
                  <a:gd name="connsiteY18" fmla="*/ 652073 h 2765686"/>
                  <a:gd name="connsiteX19" fmla="*/ 2271010 w 3402767"/>
                  <a:gd name="connsiteY19" fmla="*/ 771994 h 2765686"/>
                  <a:gd name="connsiteX20" fmla="*/ 2383436 w 3402767"/>
                  <a:gd name="connsiteY20" fmla="*/ 1011836 h 2765686"/>
                  <a:gd name="connsiteX21" fmla="*/ 2413416 w 3402767"/>
                  <a:gd name="connsiteY21" fmla="*/ 1514007 h 2765686"/>
                  <a:gd name="connsiteX22" fmla="*/ 2360951 w 3402767"/>
                  <a:gd name="connsiteY22" fmla="*/ 1671404 h 2765686"/>
                  <a:gd name="connsiteX23" fmla="*/ 2353455 w 3402767"/>
                  <a:gd name="connsiteY23" fmla="*/ 1693889 h 2765686"/>
                  <a:gd name="connsiteX24" fmla="*/ 2428406 w 3402767"/>
                  <a:gd name="connsiteY24" fmla="*/ 1618938 h 2765686"/>
                  <a:gd name="connsiteX25" fmla="*/ 2600793 w 3402767"/>
                  <a:gd name="connsiteY25" fmla="*/ 1581463 h 2765686"/>
                  <a:gd name="connsiteX26" fmla="*/ 2908092 w 3402767"/>
                  <a:gd name="connsiteY26" fmla="*/ 1588958 h 2765686"/>
                  <a:gd name="connsiteX27" fmla="*/ 3125449 w 3402767"/>
                  <a:gd name="connsiteY27" fmla="*/ 1678899 h 2765686"/>
                  <a:gd name="connsiteX28" fmla="*/ 3267855 w 3402767"/>
                  <a:gd name="connsiteY28" fmla="*/ 1761345 h 2765686"/>
                  <a:gd name="connsiteX29" fmla="*/ 3335311 w 3402767"/>
                  <a:gd name="connsiteY29" fmla="*/ 1843791 h 2765686"/>
                  <a:gd name="connsiteX30" fmla="*/ 3365292 w 3402767"/>
                  <a:gd name="connsiteY30" fmla="*/ 1918741 h 2765686"/>
                  <a:gd name="connsiteX31" fmla="*/ 3402767 w 3402767"/>
                  <a:gd name="connsiteY31" fmla="*/ 2068643 h 2765686"/>
                  <a:gd name="connsiteX32" fmla="*/ 3395272 w 3402767"/>
                  <a:gd name="connsiteY32" fmla="*/ 2256020 h 2765686"/>
                  <a:gd name="connsiteX33" fmla="*/ 3320321 w 3402767"/>
                  <a:gd name="connsiteY33" fmla="*/ 2420912 h 2765686"/>
                  <a:gd name="connsiteX34" fmla="*/ 3282846 w 3402767"/>
                  <a:gd name="connsiteY34" fmla="*/ 2495863 h 2765686"/>
                  <a:gd name="connsiteX35" fmla="*/ 3237875 w 3402767"/>
                  <a:gd name="connsiteY35" fmla="*/ 2593299 h 2765686"/>
                  <a:gd name="connsiteX36" fmla="*/ 3132944 w 3402767"/>
                  <a:gd name="connsiteY36" fmla="*/ 2720715 h 2765686"/>
                  <a:gd name="connsiteX37" fmla="*/ 3050498 w 3402767"/>
                  <a:gd name="connsiteY37" fmla="*/ 2750695 h 2765686"/>
                  <a:gd name="connsiteX38" fmla="*/ 2975547 w 3402767"/>
                  <a:gd name="connsiteY38" fmla="*/ 2765686 h 2765686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439055 w 3402767"/>
                  <a:gd name="connsiteY13" fmla="*/ 217357 h 2893102"/>
                  <a:gd name="connsiteX14" fmla="*/ 1663908 w 3402767"/>
                  <a:gd name="connsiteY14" fmla="*/ 307298 h 2893102"/>
                  <a:gd name="connsiteX15" fmla="*/ 1813810 w 3402767"/>
                  <a:gd name="connsiteY15" fmla="*/ 419725 h 2893102"/>
                  <a:gd name="connsiteX16" fmla="*/ 2046157 w 3402767"/>
                  <a:gd name="connsiteY16" fmla="*/ 622092 h 2893102"/>
                  <a:gd name="connsiteX17" fmla="*/ 2106118 w 3402767"/>
                  <a:gd name="connsiteY17" fmla="*/ 682052 h 2893102"/>
                  <a:gd name="connsiteX18" fmla="*/ 2188564 w 3402767"/>
                  <a:gd name="connsiteY18" fmla="*/ 779489 h 2893102"/>
                  <a:gd name="connsiteX19" fmla="*/ 2271010 w 3402767"/>
                  <a:gd name="connsiteY19" fmla="*/ 899410 h 2893102"/>
                  <a:gd name="connsiteX20" fmla="*/ 2383436 w 3402767"/>
                  <a:gd name="connsiteY20" fmla="*/ 1139252 h 2893102"/>
                  <a:gd name="connsiteX21" fmla="*/ 2413416 w 3402767"/>
                  <a:gd name="connsiteY21" fmla="*/ 1641423 h 2893102"/>
                  <a:gd name="connsiteX22" fmla="*/ 2360951 w 3402767"/>
                  <a:gd name="connsiteY22" fmla="*/ 1798820 h 2893102"/>
                  <a:gd name="connsiteX23" fmla="*/ 2353455 w 3402767"/>
                  <a:gd name="connsiteY23" fmla="*/ 1821305 h 2893102"/>
                  <a:gd name="connsiteX24" fmla="*/ 2428406 w 3402767"/>
                  <a:gd name="connsiteY24" fmla="*/ 1746354 h 2893102"/>
                  <a:gd name="connsiteX25" fmla="*/ 2600793 w 3402767"/>
                  <a:gd name="connsiteY25" fmla="*/ 1708879 h 2893102"/>
                  <a:gd name="connsiteX26" fmla="*/ 2908092 w 3402767"/>
                  <a:gd name="connsiteY26" fmla="*/ 1716374 h 2893102"/>
                  <a:gd name="connsiteX27" fmla="*/ 3125449 w 3402767"/>
                  <a:gd name="connsiteY27" fmla="*/ 1806315 h 2893102"/>
                  <a:gd name="connsiteX28" fmla="*/ 3267855 w 3402767"/>
                  <a:gd name="connsiteY28" fmla="*/ 1888761 h 2893102"/>
                  <a:gd name="connsiteX29" fmla="*/ 3335311 w 3402767"/>
                  <a:gd name="connsiteY29" fmla="*/ 1971207 h 2893102"/>
                  <a:gd name="connsiteX30" fmla="*/ 3365292 w 3402767"/>
                  <a:gd name="connsiteY30" fmla="*/ 2046157 h 2893102"/>
                  <a:gd name="connsiteX31" fmla="*/ 3402767 w 3402767"/>
                  <a:gd name="connsiteY31" fmla="*/ 2196059 h 2893102"/>
                  <a:gd name="connsiteX32" fmla="*/ 3395272 w 3402767"/>
                  <a:gd name="connsiteY32" fmla="*/ 2383436 h 2893102"/>
                  <a:gd name="connsiteX33" fmla="*/ 3320321 w 3402767"/>
                  <a:gd name="connsiteY33" fmla="*/ 2548328 h 2893102"/>
                  <a:gd name="connsiteX34" fmla="*/ 3282846 w 3402767"/>
                  <a:gd name="connsiteY34" fmla="*/ 2623279 h 2893102"/>
                  <a:gd name="connsiteX35" fmla="*/ 3237875 w 3402767"/>
                  <a:gd name="connsiteY35" fmla="*/ 2720715 h 2893102"/>
                  <a:gd name="connsiteX36" fmla="*/ 3132944 w 3402767"/>
                  <a:gd name="connsiteY36" fmla="*/ 2848131 h 2893102"/>
                  <a:gd name="connsiteX37" fmla="*/ 3050498 w 3402767"/>
                  <a:gd name="connsiteY37" fmla="*/ 2878111 h 2893102"/>
                  <a:gd name="connsiteX38" fmla="*/ 2975547 w 3402767"/>
                  <a:gd name="connsiteY38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63908 w 3402767"/>
                  <a:gd name="connsiteY13" fmla="*/ 307298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046157 w 3402767"/>
                  <a:gd name="connsiteY14" fmla="*/ 622092 h 2893102"/>
                  <a:gd name="connsiteX15" fmla="*/ 2106118 w 3402767"/>
                  <a:gd name="connsiteY15" fmla="*/ 682052 h 2893102"/>
                  <a:gd name="connsiteX16" fmla="*/ 2188564 w 3402767"/>
                  <a:gd name="connsiteY16" fmla="*/ 779489 h 2893102"/>
                  <a:gd name="connsiteX17" fmla="*/ 2271010 w 3402767"/>
                  <a:gd name="connsiteY17" fmla="*/ 899410 h 2893102"/>
                  <a:gd name="connsiteX18" fmla="*/ 2383436 w 3402767"/>
                  <a:gd name="connsiteY18" fmla="*/ 1139252 h 2893102"/>
                  <a:gd name="connsiteX19" fmla="*/ 2413416 w 3402767"/>
                  <a:gd name="connsiteY19" fmla="*/ 1641423 h 2893102"/>
                  <a:gd name="connsiteX20" fmla="*/ 2360951 w 3402767"/>
                  <a:gd name="connsiteY20" fmla="*/ 1798820 h 2893102"/>
                  <a:gd name="connsiteX21" fmla="*/ 2353455 w 3402767"/>
                  <a:gd name="connsiteY21" fmla="*/ 1821305 h 2893102"/>
                  <a:gd name="connsiteX22" fmla="*/ 2428406 w 3402767"/>
                  <a:gd name="connsiteY22" fmla="*/ 1746354 h 2893102"/>
                  <a:gd name="connsiteX23" fmla="*/ 2600793 w 3402767"/>
                  <a:gd name="connsiteY23" fmla="*/ 1708879 h 2893102"/>
                  <a:gd name="connsiteX24" fmla="*/ 2908092 w 3402767"/>
                  <a:gd name="connsiteY24" fmla="*/ 1716374 h 2893102"/>
                  <a:gd name="connsiteX25" fmla="*/ 3125449 w 3402767"/>
                  <a:gd name="connsiteY25" fmla="*/ 1806315 h 2893102"/>
                  <a:gd name="connsiteX26" fmla="*/ 3267855 w 3402767"/>
                  <a:gd name="connsiteY26" fmla="*/ 1888761 h 2893102"/>
                  <a:gd name="connsiteX27" fmla="*/ 3335311 w 3402767"/>
                  <a:gd name="connsiteY27" fmla="*/ 1971207 h 2893102"/>
                  <a:gd name="connsiteX28" fmla="*/ 3365292 w 3402767"/>
                  <a:gd name="connsiteY28" fmla="*/ 2046157 h 2893102"/>
                  <a:gd name="connsiteX29" fmla="*/ 3402767 w 3402767"/>
                  <a:gd name="connsiteY29" fmla="*/ 2196059 h 2893102"/>
                  <a:gd name="connsiteX30" fmla="*/ 3395272 w 3402767"/>
                  <a:gd name="connsiteY30" fmla="*/ 2383436 h 2893102"/>
                  <a:gd name="connsiteX31" fmla="*/ 3320321 w 3402767"/>
                  <a:gd name="connsiteY31" fmla="*/ 2548328 h 2893102"/>
                  <a:gd name="connsiteX32" fmla="*/ 3282846 w 3402767"/>
                  <a:gd name="connsiteY32" fmla="*/ 2623279 h 2893102"/>
                  <a:gd name="connsiteX33" fmla="*/ 3237875 w 3402767"/>
                  <a:gd name="connsiteY33" fmla="*/ 2720715 h 2893102"/>
                  <a:gd name="connsiteX34" fmla="*/ 3132944 w 3402767"/>
                  <a:gd name="connsiteY34" fmla="*/ 2848131 h 2893102"/>
                  <a:gd name="connsiteX35" fmla="*/ 3050498 w 3402767"/>
                  <a:gd name="connsiteY35" fmla="*/ 2878111 h 2893102"/>
                  <a:gd name="connsiteX36" fmla="*/ 2975547 w 3402767"/>
                  <a:gd name="connsiteY36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106118 w 3402767"/>
                  <a:gd name="connsiteY14" fmla="*/ 682052 h 2893102"/>
                  <a:gd name="connsiteX15" fmla="*/ 2188564 w 3402767"/>
                  <a:gd name="connsiteY15" fmla="*/ 779489 h 2893102"/>
                  <a:gd name="connsiteX16" fmla="*/ 2271010 w 3402767"/>
                  <a:gd name="connsiteY16" fmla="*/ 899410 h 2893102"/>
                  <a:gd name="connsiteX17" fmla="*/ 2383436 w 3402767"/>
                  <a:gd name="connsiteY17" fmla="*/ 1139252 h 2893102"/>
                  <a:gd name="connsiteX18" fmla="*/ 2413416 w 3402767"/>
                  <a:gd name="connsiteY18" fmla="*/ 1641423 h 2893102"/>
                  <a:gd name="connsiteX19" fmla="*/ 2360951 w 3402767"/>
                  <a:gd name="connsiteY19" fmla="*/ 1798820 h 2893102"/>
                  <a:gd name="connsiteX20" fmla="*/ 2353455 w 3402767"/>
                  <a:gd name="connsiteY20" fmla="*/ 1821305 h 2893102"/>
                  <a:gd name="connsiteX21" fmla="*/ 2428406 w 3402767"/>
                  <a:gd name="connsiteY21" fmla="*/ 1746354 h 2893102"/>
                  <a:gd name="connsiteX22" fmla="*/ 2600793 w 3402767"/>
                  <a:gd name="connsiteY22" fmla="*/ 1708879 h 2893102"/>
                  <a:gd name="connsiteX23" fmla="*/ 2908092 w 3402767"/>
                  <a:gd name="connsiteY23" fmla="*/ 1716374 h 2893102"/>
                  <a:gd name="connsiteX24" fmla="*/ 3125449 w 3402767"/>
                  <a:gd name="connsiteY24" fmla="*/ 1806315 h 2893102"/>
                  <a:gd name="connsiteX25" fmla="*/ 3267855 w 3402767"/>
                  <a:gd name="connsiteY25" fmla="*/ 1888761 h 2893102"/>
                  <a:gd name="connsiteX26" fmla="*/ 3335311 w 3402767"/>
                  <a:gd name="connsiteY26" fmla="*/ 1971207 h 2893102"/>
                  <a:gd name="connsiteX27" fmla="*/ 3365292 w 3402767"/>
                  <a:gd name="connsiteY27" fmla="*/ 2046157 h 2893102"/>
                  <a:gd name="connsiteX28" fmla="*/ 3402767 w 3402767"/>
                  <a:gd name="connsiteY28" fmla="*/ 2196059 h 2893102"/>
                  <a:gd name="connsiteX29" fmla="*/ 3395272 w 3402767"/>
                  <a:gd name="connsiteY29" fmla="*/ 2383436 h 2893102"/>
                  <a:gd name="connsiteX30" fmla="*/ 3320321 w 3402767"/>
                  <a:gd name="connsiteY30" fmla="*/ 2548328 h 2893102"/>
                  <a:gd name="connsiteX31" fmla="*/ 3282846 w 3402767"/>
                  <a:gd name="connsiteY31" fmla="*/ 2623279 h 2893102"/>
                  <a:gd name="connsiteX32" fmla="*/ 3237875 w 3402767"/>
                  <a:gd name="connsiteY32" fmla="*/ 2720715 h 2893102"/>
                  <a:gd name="connsiteX33" fmla="*/ 3132944 w 3402767"/>
                  <a:gd name="connsiteY33" fmla="*/ 2848131 h 2893102"/>
                  <a:gd name="connsiteX34" fmla="*/ 3050498 w 3402767"/>
                  <a:gd name="connsiteY34" fmla="*/ 2878111 h 2893102"/>
                  <a:gd name="connsiteX35" fmla="*/ 2975547 w 3402767"/>
                  <a:gd name="connsiteY35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419724 w 3402767"/>
                  <a:gd name="connsiteY9" fmla="*/ 187377 h 2893102"/>
                  <a:gd name="connsiteX10" fmla="*/ 644577 w 3402767"/>
                  <a:gd name="connsiteY10" fmla="*/ 127416 h 2893102"/>
                  <a:gd name="connsiteX11" fmla="*/ 1241685 w 3402767"/>
                  <a:gd name="connsiteY11" fmla="*/ 0 h 2893102"/>
                  <a:gd name="connsiteX12" fmla="*/ 1698885 w 3402767"/>
                  <a:gd name="connsiteY12" fmla="*/ 152400 h 2893102"/>
                  <a:gd name="connsiteX13" fmla="*/ 2106118 w 3402767"/>
                  <a:gd name="connsiteY13" fmla="*/ 682052 h 2893102"/>
                  <a:gd name="connsiteX14" fmla="*/ 2188564 w 3402767"/>
                  <a:gd name="connsiteY14" fmla="*/ 779489 h 2893102"/>
                  <a:gd name="connsiteX15" fmla="*/ 2271010 w 3402767"/>
                  <a:gd name="connsiteY15" fmla="*/ 899410 h 2893102"/>
                  <a:gd name="connsiteX16" fmla="*/ 2383436 w 3402767"/>
                  <a:gd name="connsiteY16" fmla="*/ 1139252 h 2893102"/>
                  <a:gd name="connsiteX17" fmla="*/ 2413416 w 3402767"/>
                  <a:gd name="connsiteY17" fmla="*/ 1641423 h 2893102"/>
                  <a:gd name="connsiteX18" fmla="*/ 2360951 w 3402767"/>
                  <a:gd name="connsiteY18" fmla="*/ 1798820 h 2893102"/>
                  <a:gd name="connsiteX19" fmla="*/ 2353455 w 3402767"/>
                  <a:gd name="connsiteY19" fmla="*/ 1821305 h 2893102"/>
                  <a:gd name="connsiteX20" fmla="*/ 2428406 w 3402767"/>
                  <a:gd name="connsiteY20" fmla="*/ 1746354 h 2893102"/>
                  <a:gd name="connsiteX21" fmla="*/ 2600793 w 3402767"/>
                  <a:gd name="connsiteY21" fmla="*/ 1708879 h 2893102"/>
                  <a:gd name="connsiteX22" fmla="*/ 2908092 w 3402767"/>
                  <a:gd name="connsiteY22" fmla="*/ 1716374 h 2893102"/>
                  <a:gd name="connsiteX23" fmla="*/ 3125449 w 3402767"/>
                  <a:gd name="connsiteY23" fmla="*/ 1806315 h 2893102"/>
                  <a:gd name="connsiteX24" fmla="*/ 3267855 w 3402767"/>
                  <a:gd name="connsiteY24" fmla="*/ 1888761 h 2893102"/>
                  <a:gd name="connsiteX25" fmla="*/ 3335311 w 3402767"/>
                  <a:gd name="connsiteY25" fmla="*/ 1971207 h 2893102"/>
                  <a:gd name="connsiteX26" fmla="*/ 3365292 w 3402767"/>
                  <a:gd name="connsiteY26" fmla="*/ 2046157 h 2893102"/>
                  <a:gd name="connsiteX27" fmla="*/ 3402767 w 3402767"/>
                  <a:gd name="connsiteY27" fmla="*/ 2196059 h 2893102"/>
                  <a:gd name="connsiteX28" fmla="*/ 3395272 w 3402767"/>
                  <a:gd name="connsiteY28" fmla="*/ 2383436 h 2893102"/>
                  <a:gd name="connsiteX29" fmla="*/ 3320321 w 3402767"/>
                  <a:gd name="connsiteY29" fmla="*/ 2548328 h 2893102"/>
                  <a:gd name="connsiteX30" fmla="*/ 3282846 w 3402767"/>
                  <a:gd name="connsiteY30" fmla="*/ 2623279 h 2893102"/>
                  <a:gd name="connsiteX31" fmla="*/ 3237875 w 3402767"/>
                  <a:gd name="connsiteY31" fmla="*/ 2720715 h 2893102"/>
                  <a:gd name="connsiteX32" fmla="*/ 3132944 w 3402767"/>
                  <a:gd name="connsiteY32" fmla="*/ 2848131 h 2893102"/>
                  <a:gd name="connsiteX33" fmla="*/ 3050498 w 3402767"/>
                  <a:gd name="connsiteY33" fmla="*/ 2878111 h 2893102"/>
                  <a:gd name="connsiteX34" fmla="*/ 2975547 w 3402767"/>
                  <a:gd name="connsiteY34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67455 w 3402767"/>
                  <a:gd name="connsiteY6" fmla="*/ 517161 h 2893102"/>
                  <a:gd name="connsiteX7" fmla="*/ 134911 w 3402767"/>
                  <a:gd name="connsiteY7" fmla="*/ 404734 h 2893102"/>
                  <a:gd name="connsiteX8" fmla="*/ 419724 w 3402767"/>
                  <a:gd name="connsiteY8" fmla="*/ 187377 h 2893102"/>
                  <a:gd name="connsiteX9" fmla="*/ 644577 w 3402767"/>
                  <a:gd name="connsiteY9" fmla="*/ 127416 h 2893102"/>
                  <a:gd name="connsiteX10" fmla="*/ 1241685 w 3402767"/>
                  <a:gd name="connsiteY10" fmla="*/ 0 h 2893102"/>
                  <a:gd name="connsiteX11" fmla="*/ 1698885 w 3402767"/>
                  <a:gd name="connsiteY11" fmla="*/ 152400 h 2893102"/>
                  <a:gd name="connsiteX12" fmla="*/ 2106118 w 3402767"/>
                  <a:gd name="connsiteY12" fmla="*/ 682052 h 2893102"/>
                  <a:gd name="connsiteX13" fmla="*/ 2188564 w 3402767"/>
                  <a:gd name="connsiteY13" fmla="*/ 779489 h 2893102"/>
                  <a:gd name="connsiteX14" fmla="*/ 2271010 w 3402767"/>
                  <a:gd name="connsiteY14" fmla="*/ 899410 h 2893102"/>
                  <a:gd name="connsiteX15" fmla="*/ 2383436 w 3402767"/>
                  <a:gd name="connsiteY15" fmla="*/ 1139252 h 2893102"/>
                  <a:gd name="connsiteX16" fmla="*/ 2413416 w 3402767"/>
                  <a:gd name="connsiteY16" fmla="*/ 1641423 h 2893102"/>
                  <a:gd name="connsiteX17" fmla="*/ 2360951 w 3402767"/>
                  <a:gd name="connsiteY17" fmla="*/ 1798820 h 2893102"/>
                  <a:gd name="connsiteX18" fmla="*/ 2353455 w 3402767"/>
                  <a:gd name="connsiteY18" fmla="*/ 1821305 h 2893102"/>
                  <a:gd name="connsiteX19" fmla="*/ 2428406 w 3402767"/>
                  <a:gd name="connsiteY19" fmla="*/ 1746354 h 2893102"/>
                  <a:gd name="connsiteX20" fmla="*/ 2600793 w 3402767"/>
                  <a:gd name="connsiteY20" fmla="*/ 1708879 h 2893102"/>
                  <a:gd name="connsiteX21" fmla="*/ 2908092 w 3402767"/>
                  <a:gd name="connsiteY21" fmla="*/ 1716374 h 2893102"/>
                  <a:gd name="connsiteX22" fmla="*/ 3125449 w 3402767"/>
                  <a:gd name="connsiteY22" fmla="*/ 1806315 h 2893102"/>
                  <a:gd name="connsiteX23" fmla="*/ 3267855 w 3402767"/>
                  <a:gd name="connsiteY23" fmla="*/ 1888761 h 2893102"/>
                  <a:gd name="connsiteX24" fmla="*/ 3335311 w 3402767"/>
                  <a:gd name="connsiteY24" fmla="*/ 1971207 h 2893102"/>
                  <a:gd name="connsiteX25" fmla="*/ 3365292 w 3402767"/>
                  <a:gd name="connsiteY25" fmla="*/ 2046157 h 2893102"/>
                  <a:gd name="connsiteX26" fmla="*/ 3402767 w 3402767"/>
                  <a:gd name="connsiteY26" fmla="*/ 2196059 h 2893102"/>
                  <a:gd name="connsiteX27" fmla="*/ 3395272 w 3402767"/>
                  <a:gd name="connsiteY27" fmla="*/ 2383436 h 2893102"/>
                  <a:gd name="connsiteX28" fmla="*/ 3320321 w 3402767"/>
                  <a:gd name="connsiteY28" fmla="*/ 2548328 h 2893102"/>
                  <a:gd name="connsiteX29" fmla="*/ 3282846 w 3402767"/>
                  <a:gd name="connsiteY29" fmla="*/ 2623279 h 2893102"/>
                  <a:gd name="connsiteX30" fmla="*/ 3237875 w 3402767"/>
                  <a:gd name="connsiteY30" fmla="*/ 2720715 h 2893102"/>
                  <a:gd name="connsiteX31" fmla="*/ 3132944 w 3402767"/>
                  <a:gd name="connsiteY31" fmla="*/ 2848131 h 2893102"/>
                  <a:gd name="connsiteX32" fmla="*/ 3050498 w 3402767"/>
                  <a:gd name="connsiteY32" fmla="*/ 2878111 h 2893102"/>
                  <a:gd name="connsiteX33" fmla="*/ 2975547 w 3402767"/>
                  <a:gd name="connsiteY33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55953 w 3405265"/>
                  <a:gd name="connsiteY17" fmla="*/ 1821305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603291 w 3405265"/>
                  <a:gd name="connsiteY18" fmla="*/ 1708879 h 2893102"/>
                  <a:gd name="connsiteX19" fmla="*/ 2910590 w 3405265"/>
                  <a:gd name="connsiteY19" fmla="*/ 1716374 h 2893102"/>
                  <a:gd name="connsiteX20" fmla="*/ 3127947 w 3405265"/>
                  <a:gd name="connsiteY20" fmla="*/ 1806315 h 2893102"/>
                  <a:gd name="connsiteX21" fmla="*/ 3270353 w 3405265"/>
                  <a:gd name="connsiteY21" fmla="*/ 1888761 h 2893102"/>
                  <a:gd name="connsiteX22" fmla="*/ 3337809 w 3405265"/>
                  <a:gd name="connsiteY22" fmla="*/ 1971207 h 2893102"/>
                  <a:gd name="connsiteX23" fmla="*/ 3367790 w 3405265"/>
                  <a:gd name="connsiteY23" fmla="*/ 2046157 h 2893102"/>
                  <a:gd name="connsiteX24" fmla="*/ 3405265 w 3405265"/>
                  <a:gd name="connsiteY24" fmla="*/ 2196059 h 2893102"/>
                  <a:gd name="connsiteX25" fmla="*/ 3397770 w 3405265"/>
                  <a:gd name="connsiteY25" fmla="*/ 2383436 h 2893102"/>
                  <a:gd name="connsiteX26" fmla="*/ 3322819 w 3405265"/>
                  <a:gd name="connsiteY26" fmla="*/ 2548328 h 2893102"/>
                  <a:gd name="connsiteX27" fmla="*/ 3285344 w 3405265"/>
                  <a:gd name="connsiteY27" fmla="*/ 2623279 h 2893102"/>
                  <a:gd name="connsiteX28" fmla="*/ 3240373 w 3405265"/>
                  <a:gd name="connsiteY28" fmla="*/ 2720715 h 2893102"/>
                  <a:gd name="connsiteX29" fmla="*/ 3135442 w 3405265"/>
                  <a:gd name="connsiteY29" fmla="*/ 2848131 h 2893102"/>
                  <a:gd name="connsiteX30" fmla="*/ 3052996 w 3405265"/>
                  <a:gd name="connsiteY30" fmla="*/ 2878111 h 2893102"/>
                  <a:gd name="connsiteX31" fmla="*/ 2978045 w 3405265"/>
                  <a:gd name="connsiteY31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082383 w 3405265"/>
                  <a:gd name="connsiteY11" fmla="*/ 381000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2082383 w 3405265"/>
                  <a:gd name="connsiteY10" fmla="*/ 381000 h 2893102"/>
                  <a:gd name="connsiteX11" fmla="*/ 2191062 w 3405265"/>
                  <a:gd name="connsiteY11" fmla="*/ 779489 h 2893102"/>
                  <a:gd name="connsiteX12" fmla="*/ 2273508 w 3405265"/>
                  <a:gd name="connsiteY12" fmla="*/ 899410 h 2893102"/>
                  <a:gd name="connsiteX13" fmla="*/ 2385934 w 3405265"/>
                  <a:gd name="connsiteY13" fmla="*/ 1139252 h 2893102"/>
                  <a:gd name="connsiteX14" fmla="*/ 2387183 w 3405265"/>
                  <a:gd name="connsiteY14" fmla="*/ 1447800 h 2893102"/>
                  <a:gd name="connsiteX15" fmla="*/ 2363449 w 3405265"/>
                  <a:gd name="connsiteY15" fmla="*/ 1798820 h 2893102"/>
                  <a:gd name="connsiteX16" fmla="*/ 2603291 w 3405265"/>
                  <a:gd name="connsiteY16" fmla="*/ 1708879 h 2893102"/>
                  <a:gd name="connsiteX17" fmla="*/ 2910590 w 3405265"/>
                  <a:gd name="connsiteY17" fmla="*/ 1716374 h 2893102"/>
                  <a:gd name="connsiteX18" fmla="*/ 3127947 w 3405265"/>
                  <a:gd name="connsiteY18" fmla="*/ 1806315 h 2893102"/>
                  <a:gd name="connsiteX19" fmla="*/ 3270353 w 3405265"/>
                  <a:gd name="connsiteY19" fmla="*/ 1888761 h 2893102"/>
                  <a:gd name="connsiteX20" fmla="*/ 3337809 w 3405265"/>
                  <a:gd name="connsiteY20" fmla="*/ 1971207 h 2893102"/>
                  <a:gd name="connsiteX21" fmla="*/ 3367790 w 3405265"/>
                  <a:gd name="connsiteY21" fmla="*/ 2046157 h 2893102"/>
                  <a:gd name="connsiteX22" fmla="*/ 3405265 w 3405265"/>
                  <a:gd name="connsiteY22" fmla="*/ 2196059 h 2893102"/>
                  <a:gd name="connsiteX23" fmla="*/ 3397770 w 3405265"/>
                  <a:gd name="connsiteY23" fmla="*/ 2383436 h 2893102"/>
                  <a:gd name="connsiteX24" fmla="*/ 3322819 w 3405265"/>
                  <a:gd name="connsiteY24" fmla="*/ 2548328 h 2893102"/>
                  <a:gd name="connsiteX25" fmla="*/ 3285344 w 3405265"/>
                  <a:gd name="connsiteY25" fmla="*/ 2623279 h 2893102"/>
                  <a:gd name="connsiteX26" fmla="*/ 3240373 w 3405265"/>
                  <a:gd name="connsiteY26" fmla="*/ 2720715 h 2893102"/>
                  <a:gd name="connsiteX27" fmla="*/ 3135442 w 3405265"/>
                  <a:gd name="connsiteY27" fmla="*/ 2848131 h 2893102"/>
                  <a:gd name="connsiteX28" fmla="*/ 3052996 w 3405265"/>
                  <a:gd name="connsiteY28" fmla="*/ 2878111 h 2893102"/>
                  <a:gd name="connsiteX29" fmla="*/ 2978045 w 3405265"/>
                  <a:gd name="connsiteY29" fmla="*/ 2893102 h 2893102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05983 w 3405265"/>
                  <a:gd name="connsiteY7" fmla="*/ 105764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51359 w 3366749"/>
                  <a:gd name="connsiteY0" fmla="*/ 1613940 h 3000531"/>
                  <a:gd name="connsiteX1" fmla="*/ 151359 w 3366749"/>
                  <a:gd name="connsiteY1" fmla="*/ 1613940 h 3000531"/>
                  <a:gd name="connsiteX2" fmla="*/ 62667 w 3366749"/>
                  <a:gd name="connsiteY2" fmla="*/ 1326629 h 3000531"/>
                  <a:gd name="connsiteX3" fmla="*/ 16447 w 3366749"/>
                  <a:gd name="connsiteY3" fmla="*/ 1134255 h 3000531"/>
                  <a:gd name="connsiteX4" fmla="*/ 62667 w 3366749"/>
                  <a:gd name="connsiteY4" fmla="*/ 945630 h 3000531"/>
                  <a:gd name="connsiteX5" fmla="*/ 31437 w 3366749"/>
                  <a:gd name="connsiteY5" fmla="*/ 624590 h 3000531"/>
                  <a:gd name="connsiteX6" fmla="*/ 98893 w 3366749"/>
                  <a:gd name="connsiteY6" fmla="*/ 512163 h 3000531"/>
                  <a:gd name="connsiteX7" fmla="*/ 367467 w 3366749"/>
                  <a:gd name="connsiteY7" fmla="*/ 183629 h 3000531"/>
                  <a:gd name="connsiteX8" fmla="*/ 672267 w 3366749"/>
                  <a:gd name="connsiteY8" fmla="*/ 31229 h 3000531"/>
                  <a:gd name="connsiteX9" fmla="*/ 1205667 w 3366749"/>
                  <a:gd name="connsiteY9" fmla="*/ 107429 h 3000531"/>
                  <a:gd name="connsiteX10" fmla="*/ 1967667 w 3366749"/>
                  <a:gd name="connsiteY10" fmla="*/ 412229 h 3000531"/>
                  <a:gd name="connsiteX11" fmla="*/ 2152546 w 3366749"/>
                  <a:gd name="connsiteY11" fmla="*/ 886918 h 3000531"/>
                  <a:gd name="connsiteX12" fmla="*/ 2234992 w 3366749"/>
                  <a:gd name="connsiteY12" fmla="*/ 1006839 h 3000531"/>
                  <a:gd name="connsiteX13" fmla="*/ 2347418 w 3366749"/>
                  <a:gd name="connsiteY13" fmla="*/ 1246681 h 3000531"/>
                  <a:gd name="connsiteX14" fmla="*/ 2348667 w 3366749"/>
                  <a:gd name="connsiteY14" fmla="*/ 1555229 h 3000531"/>
                  <a:gd name="connsiteX15" fmla="*/ 2324933 w 3366749"/>
                  <a:gd name="connsiteY15" fmla="*/ 1906249 h 3000531"/>
                  <a:gd name="connsiteX16" fmla="*/ 2564775 w 3366749"/>
                  <a:gd name="connsiteY16" fmla="*/ 1816308 h 3000531"/>
                  <a:gd name="connsiteX17" fmla="*/ 2872074 w 3366749"/>
                  <a:gd name="connsiteY17" fmla="*/ 1823803 h 3000531"/>
                  <a:gd name="connsiteX18" fmla="*/ 3089431 w 3366749"/>
                  <a:gd name="connsiteY18" fmla="*/ 1913744 h 3000531"/>
                  <a:gd name="connsiteX19" fmla="*/ 3231837 w 3366749"/>
                  <a:gd name="connsiteY19" fmla="*/ 1996190 h 3000531"/>
                  <a:gd name="connsiteX20" fmla="*/ 3299293 w 3366749"/>
                  <a:gd name="connsiteY20" fmla="*/ 2078636 h 3000531"/>
                  <a:gd name="connsiteX21" fmla="*/ 3329274 w 3366749"/>
                  <a:gd name="connsiteY21" fmla="*/ 2153586 h 3000531"/>
                  <a:gd name="connsiteX22" fmla="*/ 3366749 w 3366749"/>
                  <a:gd name="connsiteY22" fmla="*/ 2303488 h 3000531"/>
                  <a:gd name="connsiteX23" fmla="*/ 3359254 w 3366749"/>
                  <a:gd name="connsiteY23" fmla="*/ 2490865 h 3000531"/>
                  <a:gd name="connsiteX24" fmla="*/ 3284303 w 3366749"/>
                  <a:gd name="connsiteY24" fmla="*/ 2655757 h 3000531"/>
                  <a:gd name="connsiteX25" fmla="*/ 3246828 w 3366749"/>
                  <a:gd name="connsiteY25" fmla="*/ 2730708 h 3000531"/>
                  <a:gd name="connsiteX26" fmla="*/ 3201857 w 3366749"/>
                  <a:gd name="connsiteY26" fmla="*/ 2828144 h 3000531"/>
                  <a:gd name="connsiteX27" fmla="*/ 3096926 w 3366749"/>
                  <a:gd name="connsiteY27" fmla="*/ 2955560 h 3000531"/>
                  <a:gd name="connsiteX28" fmla="*/ 3014480 w 3366749"/>
                  <a:gd name="connsiteY28" fmla="*/ 2985540 h 3000531"/>
                  <a:gd name="connsiteX29" fmla="*/ 2939529 w 3366749"/>
                  <a:gd name="connsiteY29" fmla="*/ 3000531 h 3000531"/>
                  <a:gd name="connsiteX0" fmla="*/ 139360 w 3354750"/>
                  <a:gd name="connsiteY0" fmla="*/ 1613940 h 3000531"/>
                  <a:gd name="connsiteX1" fmla="*/ 139360 w 3354750"/>
                  <a:gd name="connsiteY1" fmla="*/ 1613940 h 3000531"/>
                  <a:gd name="connsiteX2" fmla="*/ 50668 w 3354750"/>
                  <a:gd name="connsiteY2" fmla="*/ 1326629 h 3000531"/>
                  <a:gd name="connsiteX3" fmla="*/ 279268 w 3354750"/>
                  <a:gd name="connsiteY3" fmla="*/ 1250430 h 3000531"/>
                  <a:gd name="connsiteX4" fmla="*/ 50668 w 3354750"/>
                  <a:gd name="connsiteY4" fmla="*/ 945630 h 3000531"/>
                  <a:gd name="connsiteX5" fmla="*/ 19438 w 3354750"/>
                  <a:gd name="connsiteY5" fmla="*/ 624590 h 3000531"/>
                  <a:gd name="connsiteX6" fmla="*/ 86894 w 3354750"/>
                  <a:gd name="connsiteY6" fmla="*/ 512163 h 3000531"/>
                  <a:gd name="connsiteX7" fmla="*/ 355468 w 3354750"/>
                  <a:gd name="connsiteY7" fmla="*/ 183629 h 3000531"/>
                  <a:gd name="connsiteX8" fmla="*/ 660268 w 3354750"/>
                  <a:gd name="connsiteY8" fmla="*/ 31229 h 3000531"/>
                  <a:gd name="connsiteX9" fmla="*/ 1193668 w 3354750"/>
                  <a:gd name="connsiteY9" fmla="*/ 107429 h 3000531"/>
                  <a:gd name="connsiteX10" fmla="*/ 1955668 w 3354750"/>
                  <a:gd name="connsiteY10" fmla="*/ 412229 h 3000531"/>
                  <a:gd name="connsiteX11" fmla="*/ 2140547 w 3354750"/>
                  <a:gd name="connsiteY11" fmla="*/ 886918 h 3000531"/>
                  <a:gd name="connsiteX12" fmla="*/ 2222993 w 3354750"/>
                  <a:gd name="connsiteY12" fmla="*/ 1006839 h 3000531"/>
                  <a:gd name="connsiteX13" fmla="*/ 2335419 w 3354750"/>
                  <a:gd name="connsiteY13" fmla="*/ 1246681 h 3000531"/>
                  <a:gd name="connsiteX14" fmla="*/ 2336668 w 3354750"/>
                  <a:gd name="connsiteY14" fmla="*/ 1555229 h 3000531"/>
                  <a:gd name="connsiteX15" fmla="*/ 2312934 w 3354750"/>
                  <a:gd name="connsiteY15" fmla="*/ 1906249 h 3000531"/>
                  <a:gd name="connsiteX16" fmla="*/ 2552776 w 3354750"/>
                  <a:gd name="connsiteY16" fmla="*/ 1816308 h 3000531"/>
                  <a:gd name="connsiteX17" fmla="*/ 2860075 w 3354750"/>
                  <a:gd name="connsiteY17" fmla="*/ 1823803 h 3000531"/>
                  <a:gd name="connsiteX18" fmla="*/ 3077432 w 3354750"/>
                  <a:gd name="connsiteY18" fmla="*/ 1913744 h 3000531"/>
                  <a:gd name="connsiteX19" fmla="*/ 3219838 w 3354750"/>
                  <a:gd name="connsiteY19" fmla="*/ 1996190 h 3000531"/>
                  <a:gd name="connsiteX20" fmla="*/ 3287294 w 3354750"/>
                  <a:gd name="connsiteY20" fmla="*/ 2078636 h 3000531"/>
                  <a:gd name="connsiteX21" fmla="*/ 3317275 w 3354750"/>
                  <a:gd name="connsiteY21" fmla="*/ 2153586 h 3000531"/>
                  <a:gd name="connsiteX22" fmla="*/ 3354750 w 3354750"/>
                  <a:gd name="connsiteY22" fmla="*/ 2303488 h 3000531"/>
                  <a:gd name="connsiteX23" fmla="*/ 3347255 w 3354750"/>
                  <a:gd name="connsiteY23" fmla="*/ 2490865 h 3000531"/>
                  <a:gd name="connsiteX24" fmla="*/ 3272304 w 3354750"/>
                  <a:gd name="connsiteY24" fmla="*/ 2655757 h 3000531"/>
                  <a:gd name="connsiteX25" fmla="*/ 3234829 w 3354750"/>
                  <a:gd name="connsiteY25" fmla="*/ 2730708 h 3000531"/>
                  <a:gd name="connsiteX26" fmla="*/ 3189858 w 3354750"/>
                  <a:gd name="connsiteY26" fmla="*/ 2828144 h 3000531"/>
                  <a:gd name="connsiteX27" fmla="*/ 3084927 w 3354750"/>
                  <a:gd name="connsiteY27" fmla="*/ 2955560 h 3000531"/>
                  <a:gd name="connsiteX28" fmla="*/ 3002481 w 3354750"/>
                  <a:gd name="connsiteY28" fmla="*/ 2985540 h 3000531"/>
                  <a:gd name="connsiteX29" fmla="*/ 2927530 w 335475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92648 w 3396730"/>
                  <a:gd name="connsiteY4" fmla="*/ 9456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321247 w 3396730"/>
                  <a:gd name="connsiteY1" fmla="*/ 16314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68847 w 3396730"/>
                  <a:gd name="connsiteY1" fmla="*/ 14790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321247 w 3396730"/>
                  <a:gd name="connsiteY1" fmla="*/ 16314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8600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968500 h 3109001"/>
                  <a:gd name="connsiteX1" fmla="*/ 549847 w 3396730"/>
                  <a:gd name="connsiteY1" fmla="*/ 1892300 h 3109001"/>
                  <a:gd name="connsiteX2" fmla="*/ 321247 w 3396730"/>
                  <a:gd name="connsiteY2" fmla="*/ 1739900 h 3109001"/>
                  <a:gd name="connsiteX3" fmla="*/ 168847 w 3396730"/>
                  <a:gd name="connsiteY3" fmla="*/ 1587500 h 3109001"/>
                  <a:gd name="connsiteX4" fmla="*/ 92648 w 3396730"/>
                  <a:gd name="connsiteY4" fmla="*/ 1435099 h 3109001"/>
                  <a:gd name="connsiteX5" fmla="*/ 16447 w 3396730"/>
                  <a:gd name="connsiteY5" fmla="*/ 1206500 h 3109001"/>
                  <a:gd name="connsiteX6" fmla="*/ 16447 w 3396730"/>
                  <a:gd name="connsiteY6" fmla="*/ 977900 h 3109001"/>
                  <a:gd name="connsiteX7" fmla="*/ 61418 w 3396730"/>
                  <a:gd name="connsiteY7" fmla="*/ 733060 h 3109001"/>
                  <a:gd name="connsiteX8" fmla="*/ 245047 w 3396730"/>
                  <a:gd name="connsiteY8" fmla="*/ 444500 h 3109001"/>
                  <a:gd name="connsiteX9" fmla="*/ 397448 w 3396730"/>
                  <a:gd name="connsiteY9" fmla="*/ 292099 h 3109001"/>
                  <a:gd name="connsiteX10" fmla="*/ 702248 w 3396730"/>
                  <a:gd name="connsiteY10" fmla="*/ 139699 h 3109001"/>
                  <a:gd name="connsiteX11" fmla="*/ 1235647 w 3396730"/>
                  <a:gd name="connsiteY11" fmla="*/ 63500 h 3109001"/>
                  <a:gd name="connsiteX12" fmla="*/ 1997648 w 3396730"/>
                  <a:gd name="connsiteY12" fmla="*/ 520699 h 3109001"/>
                  <a:gd name="connsiteX13" fmla="*/ 2182527 w 3396730"/>
                  <a:gd name="connsiteY13" fmla="*/ 995388 h 3109001"/>
                  <a:gd name="connsiteX14" fmla="*/ 2264973 w 3396730"/>
                  <a:gd name="connsiteY14" fmla="*/ 1115309 h 3109001"/>
                  <a:gd name="connsiteX15" fmla="*/ 2377399 w 3396730"/>
                  <a:gd name="connsiteY15" fmla="*/ 1355151 h 3109001"/>
                  <a:gd name="connsiteX16" fmla="*/ 2378648 w 3396730"/>
                  <a:gd name="connsiteY16" fmla="*/ 1663699 h 3109001"/>
                  <a:gd name="connsiteX17" fmla="*/ 2354914 w 3396730"/>
                  <a:gd name="connsiteY17" fmla="*/ 2014719 h 3109001"/>
                  <a:gd name="connsiteX18" fmla="*/ 2594756 w 3396730"/>
                  <a:gd name="connsiteY18" fmla="*/ 1924778 h 3109001"/>
                  <a:gd name="connsiteX19" fmla="*/ 2902055 w 3396730"/>
                  <a:gd name="connsiteY19" fmla="*/ 1932273 h 3109001"/>
                  <a:gd name="connsiteX20" fmla="*/ 3119412 w 3396730"/>
                  <a:gd name="connsiteY20" fmla="*/ 2022214 h 3109001"/>
                  <a:gd name="connsiteX21" fmla="*/ 3261818 w 3396730"/>
                  <a:gd name="connsiteY21" fmla="*/ 2104660 h 3109001"/>
                  <a:gd name="connsiteX22" fmla="*/ 3329274 w 3396730"/>
                  <a:gd name="connsiteY22" fmla="*/ 2187106 h 3109001"/>
                  <a:gd name="connsiteX23" fmla="*/ 3359255 w 3396730"/>
                  <a:gd name="connsiteY23" fmla="*/ 2262056 h 3109001"/>
                  <a:gd name="connsiteX24" fmla="*/ 3396730 w 3396730"/>
                  <a:gd name="connsiteY24" fmla="*/ 2411958 h 3109001"/>
                  <a:gd name="connsiteX25" fmla="*/ 3389235 w 3396730"/>
                  <a:gd name="connsiteY25" fmla="*/ 2599335 h 3109001"/>
                  <a:gd name="connsiteX26" fmla="*/ 3314284 w 3396730"/>
                  <a:gd name="connsiteY26" fmla="*/ 2764227 h 3109001"/>
                  <a:gd name="connsiteX27" fmla="*/ 3276809 w 3396730"/>
                  <a:gd name="connsiteY27" fmla="*/ 2839178 h 3109001"/>
                  <a:gd name="connsiteX28" fmla="*/ 3231838 w 3396730"/>
                  <a:gd name="connsiteY28" fmla="*/ 2936614 h 3109001"/>
                  <a:gd name="connsiteX29" fmla="*/ 3126907 w 3396730"/>
                  <a:gd name="connsiteY29" fmla="*/ 3064030 h 3109001"/>
                  <a:gd name="connsiteX30" fmla="*/ 3044461 w 3396730"/>
                  <a:gd name="connsiteY30" fmla="*/ 3094010 h 3109001"/>
                  <a:gd name="connsiteX31" fmla="*/ 2969510 w 3396730"/>
                  <a:gd name="connsiteY31" fmla="*/ 3109001 h 31090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182527 w 3396730"/>
                  <a:gd name="connsiteY13" fmla="*/ 957288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3044461 w 3396730"/>
                  <a:gd name="connsiteY29" fmla="*/ 3055910 h 3070901"/>
                  <a:gd name="connsiteX30" fmla="*/ 2969510 w 3396730"/>
                  <a:gd name="connsiteY30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2969510 w 3396730"/>
                  <a:gd name="connsiteY29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96730 w 3396730"/>
                  <a:gd name="connsiteY23" fmla="*/ 2373858 h 3070901"/>
                  <a:gd name="connsiteX24" fmla="*/ 3389235 w 3396730"/>
                  <a:gd name="connsiteY24" fmla="*/ 2561235 h 3070901"/>
                  <a:gd name="connsiteX25" fmla="*/ 3314284 w 3396730"/>
                  <a:gd name="connsiteY25" fmla="*/ 2726127 h 3070901"/>
                  <a:gd name="connsiteX26" fmla="*/ 3231838 w 3396730"/>
                  <a:gd name="connsiteY26" fmla="*/ 2898514 h 3070901"/>
                  <a:gd name="connsiteX27" fmla="*/ 3126907 w 3396730"/>
                  <a:gd name="connsiteY27" fmla="*/ 3025930 h 3070901"/>
                  <a:gd name="connsiteX28" fmla="*/ 2969510 w 3396730"/>
                  <a:gd name="connsiteY28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89235 w 3396730"/>
                  <a:gd name="connsiteY23" fmla="*/ 2561235 h 3070901"/>
                  <a:gd name="connsiteX24" fmla="*/ 3314284 w 3396730"/>
                  <a:gd name="connsiteY24" fmla="*/ 2726127 h 3070901"/>
                  <a:gd name="connsiteX25" fmla="*/ 3231838 w 3396730"/>
                  <a:gd name="connsiteY25" fmla="*/ 2898514 h 3070901"/>
                  <a:gd name="connsiteX26" fmla="*/ 3126907 w 3396730"/>
                  <a:gd name="connsiteY26" fmla="*/ 3025930 h 3070901"/>
                  <a:gd name="connsiteX27" fmla="*/ 2969510 w 3396730"/>
                  <a:gd name="connsiteY27" fmla="*/ 3070901 h 3070901"/>
                  <a:gd name="connsiteX0" fmla="*/ 778447 w 3396730"/>
                  <a:gd name="connsiteY0" fmla="*/ 1930400 h 3378200"/>
                  <a:gd name="connsiteX1" fmla="*/ 549847 w 3396730"/>
                  <a:gd name="connsiteY1" fmla="*/ 1854200 h 3378200"/>
                  <a:gd name="connsiteX2" fmla="*/ 321247 w 3396730"/>
                  <a:gd name="connsiteY2" fmla="*/ 1701800 h 3378200"/>
                  <a:gd name="connsiteX3" fmla="*/ 168847 w 3396730"/>
                  <a:gd name="connsiteY3" fmla="*/ 1549400 h 3378200"/>
                  <a:gd name="connsiteX4" fmla="*/ 92648 w 3396730"/>
                  <a:gd name="connsiteY4" fmla="*/ 1396999 h 3378200"/>
                  <a:gd name="connsiteX5" fmla="*/ 16447 w 3396730"/>
                  <a:gd name="connsiteY5" fmla="*/ 1168400 h 3378200"/>
                  <a:gd name="connsiteX6" fmla="*/ 16447 w 3396730"/>
                  <a:gd name="connsiteY6" fmla="*/ 939800 h 3378200"/>
                  <a:gd name="connsiteX7" fmla="*/ 61418 w 3396730"/>
                  <a:gd name="connsiteY7" fmla="*/ 694960 h 3378200"/>
                  <a:gd name="connsiteX8" fmla="*/ 245047 w 3396730"/>
                  <a:gd name="connsiteY8" fmla="*/ 406400 h 3378200"/>
                  <a:gd name="connsiteX9" fmla="*/ 397448 w 3396730"/>
                  <a:gd name="connsiteY9" fmla="*/ 253999 h 3378200"/>
                  <a:gd name="connsiteX10" fmla="*/ 702248 w 3396730"/>
                  <a:gd name="connsiteY10" fmla="*/ 101599 h 3378200"/>
                  <a:gd name="connsiteX11" fmla="*/ 1235647 w 3396730"/>
                  <a:gd name="connsiteY11" fmla="*/ 25400 h 3378200"/>
                  <a:gd name="connsiteX12" fmla="*/ 1845247 w 3396730"/>
                  <a:gd name="connsiteY12" fmla="*/ 254000 h 3378200"/>
                  <a:gd name="connsiteX13" fmla="*/ 2226247 w 3396730"/>
                  <a:gd name="connsiteY13" fmla="*/ 711200 h 3378200"/>
                  <a:gd name="connsiteX14" fmla="*/ 2378647 w 3396730"/>
                  <a:gd name="connsiteY14" fmla="*/ 1016000 h 3378200"/>
                  <a:gd name="connsiteX15" fmla="*/ 2454847 w 3396730"/>
                  <a:gd name="connsiteY15" fmla="*/ 1320800 h 3378200"/>
                  <a:gd name="connsiteX16" fmla="*/ 2454847 w 3396730"/>
                  <a:gd name="connsiteY16" fmla="*/ 1625600 h 3378200"/>
                  <a:gd name="connsiteX17" fmla="*/ 2378647 w 3396730"/>
                  <a:gd name="connsiteY17" fmla="*/ 1930400 h 3378200"/>
                  <a:gd name="connsiteX18" fmla="*/ 2594756 w 3396730"/>
                  <a:gd name="connsiteY18" fmla="*/ 1886678 h 3378200"/>
                  <a:gd name="connsiteX19" fmla="*/ 2902055 w 3396730"/>
                  <a:gd name="connsiteY19" fmla="*/ 1894173 h 3378200"/>
                  <a:gd name="connsiteX20" fmla="*/ 3119412 w 3396730"/>
                  <a:gd name="connsiteY20" fmla="*/ 1984114 h 3378200"/>
                  <a:gd name="connsiteX21" fmla="*/ 3261818 w 3396730"/>
                  <a:gd name="connsiteY21" fmla="*/ 2066560 h 3378200"/>
                  <a:gd name="connsiteX22" fmla="*/ 3359255 w 3396730"/>
                  <a:gd name="connsiteY22" fmla="*/ 2223956 h 3378200"/>
                  <a:gd name="connsiteX23" fmla="*/ 3389235 w 3396730"/>
                  <a:gd name="connsiteY23" fmla="*/ 2561235 h 3378200"/>
                  <a:gd name="connsiteX24" fmla="*/ 3314284 w 3396730"/>
                  <a:gd name="connsiteY24" fmla="*/ 2726127 h 3378200"/>
                  <a:gd name="connsiteX25" fmla="*/ 3231838 w 3396730"/>
                  <a:gd name="connsiteY25" fmla="*/ 2898514 h 3378200"/>
                  <a:gd name="connsiteX26" fmla="*/ 3126907 w 3396730"/>
                  <a:gd name="connsiteY26" fmla="*/ 3025930 h 3378200"/>
                  <a:gd name="connsiteX27" fmla="*/ 3140647 w 3396730"/>
                  <a:gd name="connsiteY27" fmla="*/ 3378200 h 3378200"/>
                  <a:gd name="connsiteX0" fmla="*/ 778447 w 3400476"/>
                  <a:gd name="connsiteY0" fmla="*/ 1930400 h 3378200"/>
                  <a:gd name="connsiteX1" fmla="*/ 549847 w 3400476"/>
                  <a:gd name="connsiteY1" fmla="*/ 1854200 h 3378200"/>
                  <a:gd name="connsiteX2" fmla="*/ 321247 w 3400476"/>
                  <a:gd name="connsiteY2" fmla="*/ 1701800 h 3378200"/>
                  <a:gd name="connsiteX3" fmla="*/ 168847 w 3400476"/>
                  <a:gd name="connsiteY3" fmla="*/ 1549400 h 3378200"/>
                  <a:gd name="connsiteX4" fmla="*/ 92648 w 3400476"/>
                  <a:gd name="connsiteY4" fmla="*/ 1396999 h 3378200"/>
                  <a:gd name="connsiteX5" fmla="*/ 16447 w 3400476"/>
                  <a:gd name="connsiteY5" fmla="*/ 1168400 h 3378200"/>
                  <a:gd name="connsiteX6" fmla="*/ 16447 w 3400476"/>
                  <a:gd name="connsiteY6" fmla="*/ 939800 h 3378200"/>
                  <a:gd name="connsiteX7" fmla="*/ 61418 w 3400476"/>
                  <a:gd name="connsiteY7" fmla="*/ 694960 h 3378200"/>
                  <a:gd name="connsiteX8" fmla="*/ 245047 w 3400476"/>
                  <a:gd name="connsiteY8" fmla="*/ 406400 h 3378200"/>
                  <a:gd name="connsiteX9" fmla="*/ 397448 w 3400476"/>
                  <a:gd name="connsiteY9" fmla="*/ 253999 h 3378200"/>
                  <a:gd name="connsiteX10" fmla="*/ 702248 w 3400476"/>
                  <a:gd name="connsiteY10" fmla="*/ 101599 h 3378200"/>
                  <a:gd name="connsiteX11" fmla="*/ 1235647 w 3400476"/>
                  <a:gd name="connsiteY11" fmla="*/ 25400 h 3378200"/>
                  <a:gd name="connsiteX12" fmla="*/ 1845247 w 3400476"/>
                  <a:gd name="connsiteY12" fmla="*/ 254000 h 3378200"/>
                  <a:gd name="connsiteX13" fmla="*/ 2226247 w 3400476"/>
                  <a:gd name="connsiteY13" fmla="*/ 711200 h 3378200"/>
                  <a:gd name="connsiteX14" fmla="*/ 2378647 w 3400476"/>
                  <a:gd name="connsiteY14" fmla="*/ 1016000 h 3378200"/>
                  <a:gd name="connsiteX15" fmla="*/ 2454847 w 3400476"/>
                  <a:gd name="connsiteY15" fmla="*/ 1320800 h 3378200"/>
                  <a:gd name="connsiteX16" fmla="*/ 2454847 w 3400476"/>
                  <a:gd name="connsiteY16" fmla="*/ 1625600 h 3378200"/>
                  <a:gd name="connsiteX17" fmla="*/ 2378647 w 3400476"/>
                  <a:gd name="connsiteY17" fmla="*/ 1930400 h 3378200"/>
                  <a:gd name="connsiteX18" fmla="*/ 2594756 w 3400476"/>
                  <a:gd name="connsiteY18" fmla="*/ 1886678 h 3378200"/>
                  <a:gd name="connsiteX19" fmla="*/ 2902055 w 3400476"/>
                  <a:gd name="connsiteY19" fmla="*/ 1894173 h 3378200"/>
                  <a:gd name="connsiteX20" fmla="*/ 3119412 w 3400476"/>
                  <a:gd name="connsiteY20" fmla="*/ 1984114 h 3378200"/>
                  <a:gd name="connsiteX21" fmla="*/ 3261818 w 3400476"/>
                  <a:gd name="connsiteY21" fmla="*/ 2066560 h 3378200"/>
                  <a:gd name="connsiteX22" fmla="*/ 3359255 w 3400476"/>
                  <a:gd name="connsiteY22" fmla="*/ 2223956 h 3378200"/>
                  <a:gd name="connsiteX23" fmla="*/ 3389235 w 3400476"/>
                  <a:gd name="connsiteY23" fmla="*/ 2561235 h 3378200"/>
                  <a:gd name="connsiteX24" fmla="*/ 3314284 w 3400476"/>
                  <a:gd name="connsiteY24" fmla="*/ 2726127 h 3378200"/>
                  <a:gd name="connsiteX25" fmla="*/ 3231838 w 3400476"/>
                  <a:gd name="connsiteY25" fmla="*/ 2898514 h 3378200"/>
                  <a:gd name="connsiteX26" fmla="*/ 3369247 w 3400476"/>
                  <a:gd name="connsiteY26" fmla="*/ 3149599 h 3378200"/>
                  <a:gd name="connsiteX27" fmla="*/ 3140647 w 3400476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19412 w 3552876"/>
                  <a:gd name="connsiteY20" fmla="*/ 1984114 h 3378200"/>
                  <a:gd name="connsiteX21" fmla="*/ 3261818 w 3552876"/>
                  <a:gd name="connsiteY21" fmla="*/ 2066560 h 3378200"/>
                  <a:gd name="connsiteX22" fmla="*/ 3359255 w 3552876"/>
                  <a:gd name="connsiteY22" fmla="*/ 2223956 h 3378200"/>
                  <a:gd name="connsiteX23" fmla="*/ 3389235 w 3552876"/>
                  <a:gd name="connsiteY23" fmla="*/ 2561235 h 3378200"/>
                  <a:gd name="connsiteX24" fmla="*/ 3314284 w 3552876"/>
                  <a:gd name="connsiteY24" fmla="*/ 2726127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389235 w 3692785"/>
                  <a:gd name="connsiteY23" fmla="*/ 2561235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3692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40647 w 3552876"/>
                  <a:gd name="connsiteY20" fmla="*/ 1930399 h 3378200"/>
                  <a:gd name="connsiteX21" fmla="*/ 3369247 w 3552876"/>
                  <a:gd name="connsiteY21" fmla="*/ 2082799 h 3378200"/>
                  <a:gd name="connsiteX22" fmla="*/ 3445447 w 3552876"/>
                  <a:gd name="connsiteY22" fmla="*/ 2235199 h 3378200"/>
                  <a:gd name="connsiteX23" fmla="*/ 3521647 w 3552876"/>
                  <a:gd name="connsiteY23" fmla="*/ 2387599 h 3378200"/>
                  <a:gd name="connsiteX24" fmla="*/ 3521647 w 3552876"/>
                  <a:gd name="connsiteY24" fmla="*/ 2616199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445447 w 3616585"/>
                  <a:gd name="connsiteY22" fmla="*/ 2235199 h 3378200"/>
                  <a:gd name="connsiteX23" fmla="*/ 3521647 w 3616585"/>
                  <a:gd name="connsiteY23" fmla="*/ 2387599 h 3378200"/>
                  <a:gd name="connsiteX24" fmla="*/ 3597847 w 3616585"/>
                  <a:gd name="connsiteY24" fmla="*/ 2616199 h 3378200"/>
                  <a:gd name="connsiteX25" fmla="*/ 3521647 w 3616585"/>
                  <a:gd name="connsiteY25" fmla="*/ 2844799 h 3378200"/>
                  <a:gd name="connsiteX26" fmla="*/ 3369247 w 3616585"/>
                  <a:gd name="connsiteY26" fmla="*/ 3149599 h 3378200"/>
                  <a:gd name="connsiteX27" fmla="*/ 3140647 w 3616585"/>
                  <a:gd name="connsiteY27" fmla="*/ 3378200 h 3378200"/>
                  <a:gd name="connsiteX0" fmla="*/ 778447 w 4000083"/>
                  <a:gd name="connsiteY0" fmla="*/ 1930400 h 3378200"/>
                  <a:gd name="connsiteX1" fmla="*/ 549847 w 4000083"/>
                  <a:gd name="connsiteY1" fmla="*/ 1854200 h 3378200"/>
                  <a:gd name="connsiteX2" fmla="*/ 321247 w 4000083"/>
                  <a:gd name="connsiteY2" fmla="*/ 1701800 h 3378200"/>
                  <a:gd name="connsiteX3" fmla="*/ 168847 w 4000083"/>
                  <a:gd name="connsiteY3" fmla="*/ 1549400 h 3378200"/>
                  <a:gd name="connsiteX4" fmla="*/ 92648 w 4000083"/>
                  <a:gd name="connsiteY4" fmla="*/ 1396999 h 3378200"/>
                  <a:gd name="connsiteX5" fmla="*/ 16447 w 4000083"/>
                  <a:gd name="connsiteY5" fmla="*/ 1168400 h 3378200"/>
                  <a:gd name="connsiteX6" fmla="*/ 16447 w 4000083"/>
                  <a:gd name="connsiteY6" fmla="*/ 939800 h 3378200"/>
                  <a:gd name="connsiteX7" fmla="*/ 61418 w 4000083"/>
                  <a:gd name="connsiteY7" fmla="*/ 694960 h 3378200"/>
                  <a:gd name="connsiteX8" fmla="*/ 245047 w 4000083"/>
                  <a:gd name="connsiteY8" fmla="*/ 406400 h 3378200"/>
                  <a:gd name="connsiteX9" fmla="*/ 397448 w 4000083"/>
                  <a:gd name="connsiteY9" fmla="*/ 253999 h 3378200"/>
                  <a:gd name="connsiteX10" fmla="*/ 702248 w 4000083"/>
                  <a:gd name="connsiteY10" fmla="*/ 101599 h 3378200"/>
                  <a:gd name="connsiteX11" fmla="*/ 1235647 w 4000083"/>
                  <a:gd name="connsiteY11" fmla="*/ 25400 h 3378200"/>
                  <a:gd name="connsiteX12" fmla="*/ 1845247 w 4000083"/>
                  <a:gd name="connsiteY12" fmla="*/ 254000 h 3378200"/>
                  <a:gd name="connsiteX13" fmla="*/ 2226247 w 4000083"/>
                  <a:gd name="connsiteY13" fmla="*/ 711200 h 3378200"/>
                  <a:gd name="connsiteX14" fmla="*/ 2378647 w 4000083"/>
                  <a:gd name="connsiteY14" fmla="*/ 1016000 h 3378200"/>
                  <a:gd name="connsiteX15" fmla="*/ 2454847 w 4000083"/>
                  <a:gd name="connsiteY15" fmla="*/ 1320800 h 3378200"/>
                  <a:gd name="connsiteX16" fmla="*/ 2454847 w 4000083"/>
                  <a:gd name="connsiteY16" fmla="*/ 1625600 h 3378200"/>
                  <a:gd name="connsiteX17" fmla="*/ 2378647 w 4000083"/>
                  <a:gd name="connsiteY17" fmla="*/ 1930400 h 3378200"/>
                  <a:gd name="connsiteX18" fmla="*/ 2594756 w 4000083"/>
                  <a:gd name="connsiteY18" fmla="*/ 1886678 h 3378200"/>
                  <a:gd name="connsiteX19" fmla="*/ 2902055 w 4000083"/>
                  <a:gd name="connsiteY19" fmla="*/ 1894173 h 3378200"/>
                  <a:gd name="connsiteX20" fmla="*/ 3140647 w 4000083"/>
                  <a:gd name="connsiteY20" fmla="*/ 1930399 h 3378200"/>
                  <a:gd name="connsiteX21" fmla="*/ 3369247 w 4000083"/>
                  <a:gd name="connsiteY21" fmla="*/ 2082799 h 3378200"/>
                  <a:gd name="connsiteX22" fmla="*/ 3978847 w 4000083"/>
                  <a:gd name="connsiteY22" fmla="*/ 1701799 h 3378200"/>
                  <a:gd name="connsiteX23" fmla="*/ 3521647 w 4000083"/>
                  <a:gd name="connsiteY23" fmla="*/ 2387599 h 3378200"/>
                  <a:gd name="connsiteX24" fmla="*/ 3597847 w 4000083"/>
                  <a:gd name="connsiteY24" fmla="*/ 2616199 h 3378200"/>
                  <a:gd name="connsiteX25" fmla="*/ 3521647 w 4000083"/>
                  <a:gd name="connsiteY25" fmla="*/ 2844799 h 3378200"/>
                  <a:gd name="connsiteX26" fmla="*/ 3369247 w 4000083"/>
                  <a:gd name="connsiteY26" fmla="*/ 3149599 h 3378200"/>
                  <a:gd name="connsiteX27" fmla="*/ 3140647 w 4000083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827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140647 w 3665511"/>
                  <a:gd name="connsiteY25" fmla="*/ 3378200 h 3378200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7112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8636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6223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71185 w 3665511"/>
                  <a:gd name="connsiteY15" fmla="*/ 1057147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594756 w 3665511"/>
                  <a:gd name="connsiteY17" fmla="*/ 1873978 h 2984499"/>
                  <a:gd name="connsiteX18" fmla="*/ 2902055 w 3665511"/>
                  <a:gd name="connsiteY18" fmla="*/ 1881473 h 2984499"/>
                  <a:gd name="connsiteX19" fmla="*/ 3140647 w 3665511"/>
                  <a:gd name="connsiteY19" fmla="*/ 1917699 h 2984499"/>
                  <a:gd name="connsiteX20" fmla="*/ 3369247 w 3665511"/>
                  <a:gd name="connsiteY20" fmla="*/ 1993899 h 2984499"/>
                  <a:gd name="connsiteX21" fmla="*/ 3597847 w 3665511"/>
                  <a:gd name="connsiteY21" fmla="*/ 2298699 h 2984499"/>
                  <a:gd name="connsiteX22" fmla="*/ 3597847 w 3665511"/>
                  <a:gd name="connsiteY22" fmla="*/ 2603499 h 2984499"/>
                  <a:gd name="connsiteX23" fmla="*/ 3521647 w 3665511"/>
                  <a:gd name="connsiteY23" fmla="*/ 2832099 h 2984499"/>
                  <a:gd name="connsiteX24" fmla="*/ 3445447 w 3665511"/>
                  <a:gd name="connsiteY24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369247 w 3665511"/>
                  <a:gd name="connsiteY18" fmla="*/ 1993899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436011 w 3665511"/>
                  <a:gd name="connsiteY18" fmla="*/ 1924890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597847"/>
                  <a:gd name="connsiteY0" fmla="*/ 1917700 h 2984499"/>
                  <a:gd name="connsiteX1" fmla="*/ 549847 w 3597847"/>
                  <a:gd name="connsiteY1" fmla="*/ 1841500 h 2984499"/>
                  <a:gd name="connsiteX2" fmla="*/ 321247 w 3597847"/>
                  <a:gd name="connsiteY2" fmla="*/ 1689100 h 2984499"/>
                  <a:gd name="connsiteX3" fmla="*/ 168847 w 3597847"/>
                  <a:gd name="connsiteY3" fmla="*/ 1536700 h 2984499"/>
                  <a:gd name="connsiteX4" fmla="*/ 92648 w 3597847"/>
                  <a:gd name="connsiteY4" fmla="*/ 1384299 h 2984499"/>
                  <a:gd name="connsiteX5" fmla="*/ 16447 w 3597847"/>
                  <a:gd name="connsiteY5" fmla="*/ 1155700 h 2984499"/>
                  <a:gd name="connsiteX6" fmla="*/ 16447 w 3597847"/>
                  <a:gd name="connsiteY6" fmla="*/ 927100 h 2984499"/>
                  <a:gd name="connsiteX7" fmla="*/ 61418 w 3597847"/>
                  <a:gd name="connsiteY7" fmla="*/ 682260 h 2984499"/>
                  <a:gd name="connsiteX8" fmla="*/ 245047 w 3597847"/>
                  <a:gd name="connsiteY8" fmla="*/ 393700 h 2984499"/>
                  <a:gd name="connsiteX9" fmla="*/ 397448 w 3597847"/>
                  <a:gd name="connsiteY9" fmla="*/ 241299 h 2984499"/>
                  <a:gd name="connsiteX10" fmla="*/ 702248 w 3597847"/>
                  <a:gd name="connsiteY10" fmla="*/ 88899 h 2984499"/>
                  <a:gd name="connsiteX11" fmla="*/ 1235647 w 3597847"/>
                  <a:gd name="connsiteY11" fmla="*/ 12700 h 2984499"/>
                  <a:gd name="connsiteX12" fmla="*/ 1845247 w 3597847"/>
                  <a:gd name="connsiteY12" fmla="*/ 165100 h 2984499"/>
                  <a:gd name="connsiteX13" fmla="*/ 2226247 w 3597847"/>
                  <a:gd name="connsiteY13" fmla="*/ 469900 h 2984499"/>
                  <a:gd name="connsiteX14" fmla="*/ 2471185 w 3597847"/>
                  <a:gd name="connsiteY14" fmla="*/ 1057147 h 2984499"/>
                  <a:gd name="connsiteX15" fmla="*/ 2454847 w 3597847"/>
                  <a:gd name="connsiteY15" fmla="*/ 1612900 h 2984499"/>
                  <a:gd name="connsiteX16" fmla="*/ 2448165 w 3597847"/>
                  <a:gd name="connsiteY16" fmla="*/ 1818799 h 2984499"/>
                  <a:gd name="connsiteX17" fmla="*/ 2876532 w 3597847"/>
                  <a:gd name="connsiteY17" fmla="*/ 1770758 h 2984499"/>
                  <a:gd name="connsiteX18" fmla="*/ 3436011 w 3597847"/>
                  <a:gd name="connsiteY18" fmla="*/ 1924890 h 2984499"/>
                  <a:gd name="connsiteX19" fmla="*/ 3597847 w 3597847"/>
                  <a:gd name="connsiteY19" fmla="*/ 2603499 h 2984499"/>
                  <a:gd name="connsiteX20" fmla="*/ 3521647 w 3597847"/>
                  <a:gd name="connsiteY20" fmla="*/ 2832099 h 2984499"/>
                  <a:gd name="connsiteX21" fmla="*/ 3445447 w 3597847"/>
                  <a:gd name="connsiteY21" fmla="*/ 2984499 h 2984499"/>
                  <a:gd name="connsiteX0" fmla="*/ 778447 w 3698236"/>
                  <a:gd name="connsiteY0" fmla="*/ 1917700 h 2984499"/>
                  <a:gd name="connsiteX1" fmla="*/ 549847 w 3698236"/>
                  <a:gd name="connsiteY1" fmla="*/ 1841500 h 2984499"/>
                  <a:gd name="connsiteX2" fmla="*/ 321247 w 3698236"/>
                  <a:gd name="connsiteY2" fmla="*/ 1689100 h 2984499"/>
                  <a:gd name="connsiteX3" fmla="*/ 168847 w 3698236"/>
                  <a:gd name="connsiteY3" fmla="*/ 1536700 h 2984499"/>
                  <a:gd name="connsiteX4" fmla="*/ 92648 w 3698236"/>
                  <a:gd name="connsiteY4" fmla="*/ 1384299 h 2984499"/>
                  <a:gd name="connsiteX5" fmla="*/ 16447 w 3698236"/>
                  <a:gd name="connsiteY5" fmla="*/ 1155700 h 2984499"/>
                  <a:gd name="connsiteX6" fmla="*/ 16447 w 3698236"/>
                  <a:gd name="connsiteY6" fmla="*/ 927100 h 2984499"/>
                  <a:gd name="connsiteX7" fmla="*/ 61418 w 3698236"/>
                  <a:gd name="connsiteY7" fmla="*/ 682260 h 2984499"/>
                  <a:gd name="connsiteX8" fmla="*/ 245047 w 3698236"/>
                  <a:gd name="connsiteY8" fmla="*/ 393700 h 2984499"/>
                  <a:gd name="connsiteX9" fmla="*/ 397448 w 3698236"/>
                  <a:gd name="connsiteY9" fmla="*/ 241299 h 2984499"/>
                  <a:gd name="connsiteX10" fmla="*/ 702248 w 3698236"/>
                  <a:gd name="connsiteY10" fmla="*/ 88899 h 2984499"/>
                  <a:gd name="connsiteX11" fmla="*/ 1235647 w 3698236"/>
                  <a:gd name="connsiteY11" fmla="*/ 12700 h 2984499"/>
                  <a:gd name="connsiteX12" fmla="*/ 1845247 w 3698236"/>
                  <a:gd name="connsiteY12" fmla="*/ 165100 h 2984499"/>
                  <a:gd name="connsiteX13" fmla="*/ 2226247 w 3698236"/>
                  <a:gd name="connsiteY13" fmla="*/ 469900 h 2984499"/>
                  <a:gd name="connsiteX14" fmla="*/ 2471185 w 3698236"/>
                  <a:gd name="connsiteY14" fmla="*/ 1057147 h 2984499"/>
                  <a:gd name="connsiteX15" fmla="*/ 2454847 w 3698236"/>
                  <a:gd name="connsiteY15" fmla="*/ 1612900 h 2984499"/>
                  <a:gd name="connsiteX16" fmla="*/ 2448165 w 3698236"/>
                  <a:gd name="connsiteY16" fmla="*/ 1818799 h 2984499"/>
                  <a:gd name="connsiteX17" fmla="*/ 2876532 w 3698236"/>
                  <a:gd name="connsiteY17" fmla="*/ 1770758 h 2984499"/>
                  <a:gd name="connsiteX18" fmla="*/ 3436011 w 3698236"/>
                  <a:gd name="connsiteY18" fmla="*/ 1924890 h 2984499"/>
                  <a:gd name="connsiteX19" fmla="*/ 3698236 w 3698236"/>
                  <a:gd name="connsiteY19" fmla="*/ 2329236 h 2984499"/>
                  <a:gd name="connsiteX20" fmla="*/ 3521647 w 3698236"/>
                  <a:gd name="connsiteY20" fmla="*/ 2832099 h 2984499"/>
                  <a:gd name="connsiteX21" fmla="*/ 3445447 w 3698236"/>
                  <a:gd name="connsiteY21" fmla="*/ 2984499 h 2984499"/>
                  <a:gd name="connsiteX0" fmla="*/ 778447 w 3705945"/>
                  <a:gd name="connsiteY0" fmla="*/ 1917700 h 2984499"/>
                  <a:gd name="connsiteX1" fmla="*/ 549847 w 3705945"/>
                  <a:gd name="connsiteY1" fmla="*/ 1841500 h 2984499"/>
                  <a:gd name="connsiteX2" fmla="*/ 321247 w 3705945"/>
                  <a:gd name="connsiteY2" fmla="*/ 1689100 h 2984499"/>
                  <a:gd name="connsiteX3" fmla="*/ 168847 w 3705945"/>
                  <a:gd name="connsiteY3" fmla="*/ 1536700 h 2984499"/>
                  <a:gd name="connsiteX4" fmla="*/ 92648 w 3705945"/>
                  <a:gd name="connsiteY4" fmla="*/ 1384299 h 2984499"/>
                  <a:gd name="connsiteX5" fmla="*/ 16447 w 3705945"/>
                  <a:gd name="connsiteY5" fmla="*/ 1155700 h 2984499"/>
                  <a:gd name="connsiteX6" fmla="*/ 16447 w 3705945"/>
                  <a:gd name="connsiteY6" fmla="*/ 927100 h 2984499"/>
                  <a:gd name="connsiteX7" fmla="*/ 61418 w 3705945"/>
                  <a:gd name="connsiteY7" fmla="*/ 682260 h 2984499"/>
                  <a:gd name="connsiteX8" fmla="*/ 245047 w 3705945"/>
                  <a:gd name="connsiteY8" fmla="*/ 393700 h 2984499"/>
                  <a:gd name="connsiteX9" fmla="*/ 397448 w 3705945"/>
                  <a:gd name="connsiteY9" fmla="*/ 241299 h 2984499"/>
                  <a:gd name="connsiteX10" fmla="*/ 702248 w 3705945"/>
                  <a:gd name="connsiteY10" fmla="*/ 88899 h 2984499"/>
                  <a:gd name="connsiteX11" fmla="*/ 1235647 w 3705945"/>
                  <a:gd name="connsiteY11" fmla="*/ 12700 h 2984499"/>
                  <a:gd name="connsiteX12" fmla="*/ 1845247 w 3705945"/>
                  <a:gd name="connsiteY12" fmla="*/ 165100 h 2984499"/>
                  <a:gd name="connsiteX13" fmla="*/ 2226247 w 3705945"/>
                  <a:gd name="connsiteY13" fmla="*/ 469900 h 2984499"/>
                  <a:gd name="connsiteX14" fmla="*/ 2471185 w 3705945"/>
                  <a:gd name="connsiteY14" fmla="*/ 1057147 h 2984499"/>
                  <a:gd name="connsiteX15" fmla="*/ 2454847 w 3705945"/>
                  <a:gd name="connsiteY15" fmla="*/ 1612900 h 2984499"/>
                  <a:gd name="connsiteX16" fmla="*/ 2448165 w 3705945"/>
                  <a:gd name="connsiteY16" fmla="*/ 1818799 h 2984499"/>
                  <a:gd name="connsiteX17" fmla="*/ 2876532 w 3705945"/>
                  <a:gd name="connsiteY17" fmla="*/ 1770758 h 2984499"/>
                  <a:gd name="connsiteX18" fmla="*/ 3436011 w 3705945"/>
                  <a:gd name="connsiteY18" fmla="*/ 1924890 h 2984499"/>
                  <a:gd name="connsiteX19" fmla="*/ 3698236 w 3705945"/>
                  <a:gd name="connsiteY19" fmla="*/ 2329236 h 2984499"/>
                  <a:gd name="connsiteX20" fmla="*/ 3674716 w 3705945"/>
                  <a:gd name="connsiteY20" fmla="*/ 2602971 h 2984499"/>
                  <a:gd name="connsiteX21" fmla="*/ 3445447 w 3705945"/>
                  <a:gd name="connsiteY21" fmla="*/ 2984499 h 2984499"/>
                  <a:gd name="connsiteX0" fmla="*/ 778447 w 3705945"/>
                  <a:gd name="connsiteY0" fmla="*/ 1917700 h 3055358"/>
                  <a:gd name="connsiteX1" fmla="*/ 549847 w 3705945"/>
                  <a:gd name="connsiteY1" fmla="*/ 1841500 h 3055358"/>
                  <a:gd name="connsiteX2" fmla="*/ 321247 w 3705945"/>
                  <a:gd name="connsiteY2" fmla="*/ 1689100 h 3055358"/>
                  <a:gd name="connsiteX3" fmla="*/ 168847 w 3705945"/>
                  <a:gd name="connsiteY3" fmla="*/ 1536700 h 3055358"/>
                  <a:gd name="connsiteX4" fmla="*/ 92648 w 3705945"/>
                  <a:gd name="connsiteY4" fmla="*/ 1384299 h 3055358"/>
                  <a:gd name="connsiteX5" fmla="*/ 16447 w 3705945"/>
                  <a:gd name="connsiteY5" fmla="*/ 1155700 h 3055358"/>
                  <a:gd name="connsiteX6" fmla="*/ 16447 w 3705945"/>
                  <a:gd name="connsiteY6" fmla="*/ 927100 h 3055358"/>
                  <a:gd name="connsiteX7" fmla="*/ 61418 w 3705945"/>
                  <a:gd name="connsiteY7" fmla="*/ 682260 h 3055358"/>
                  <a:gd name="connsiteX8" fmla="*/ 245047 w 3705945"/>
                  <a:gd name="connsiteY8" fmla="*/ 393700 h 3055358"/>
                  <a:gd name="connsiteX9" fmla="*/ 397448 w 3705945"/>
                  <a:gd name="connsiteY9" fmla="*/ 241299 h 3055358"/>
                  <a:gd name="connsiteX10" fmla="*/ 702248 w 3705945"/>
                  <a:gd name="connsiteY10" fmla="*/ 88899 h 3055358"/>
                  <a:gd name="connsiteX11" fmla="*/ 1235647 w 3705945"/>
                  <a:gd name="connsiteY11" fmla="*/ 12700 h 3055358"/>
                  <a:gd name="connsiteX12" fmla="*/ 1845247 w 3705945"/>
                  <a:gd name="connsiteY12" fmla="*/ 165100 h 3055358"/>
                  <a:gd name="connsiteX13" fmla="*/ 2226247 w 3705945"/>
                  <a:gd name="connsiteY13" fmla="*/ 469900 h 3055358"/>
                  <a:gd name="connsiteX14" fmla="*/ 2471185 w 3705945"/>
                  <a:gd name="connsiteY14" fmla="*/ 1057147 h 3055358"/>
                  <a:gd name="connsiteX15" fmla="*/ 2454847 w 3705945"/>
                  <a:gd name="connsiteY15" fmla="*/ 1612900 h 3055358"/>
                  <a:gd name="connsiteX16" fmla="*/ 2448165 w 3705945"/>
                  <a:gd name="connsiteY16" fmla="*/ 1818799 h 3055358"/>
                  <a:gd name="connsiteX17" fmla="*/ 2876532 w 3705945"/>
                  <a:gd name="connsiteY17" fmla="*/ 1770758 h 3055358"/>
                  <a:gd name="connsiteX18" fmla="*/ 3436011 w 3705945"/>
                  <a:gd name="connsiteY18" fmla="*/ 1924890 h 3055358"/>
                  <a:gd name="connsiteX19" fmla="*/ 3698236 w 3705945"/>
                  <a:gd name="connsiteY19" fmla="*/ 2329236 h 3055358"/>
                  <a:gd name="connsiteX20" fmla="*/ 3674716 w 3705945"/>
                  <a:gd name="connsiteY20" fmla="*/ 2602971 h 3055358"/>
                  <a:gd name="connsiteX21" fmla="*/ 3508574 w 3705945"/>
                  <a:gd name="connsiteY21" fmla="*/ 3055358 h 3055358"/>
                  <a:gd name="connsiteX0" fmla="*/ 778447 w 3717955"/>
                  <a:gd name="connsiteY0" fmla="*/ 1917700 h 3055358"/>
                  <a:gd name="connsiteX1" fmla="*/ 549847 w 3717955"/>
                  <a:gd name="connsiteY1" fmla="*/ 1841500 h 3055358"/>
                  <a:gd name="connsiteX2" fmla="*/ 321247 w 3717955"/>
                  <a:gd name="connsiteY2" fmla="*/ 1689100 h 3055358"/>
                  <a:gd name="connsiteX3" fmla="*/ 168847 w 3717955"/>
                  <a:gd name="connsiteY3" fmla="*/ 1536700 h 3055358"/>
                  <a:gd name="connsiteX4" fmla="*/ 92648 w 3717955"/>
                  <a:gd name="connsiteY4" fmla="*/ 1384299 h 3055358"/>
                  <a:gd name="connsiteX5" fmla="*/ 16447 w 3717955"/>
                  <a:gd name="connsiteY5" fmla="*/ 1155700 h 3055358"/>
                  <a:gd name="connsiteX6" fmla="*/ 16447 w 3717955"/>
                  <a:gd name="connsiteY6" fmla="*/ 927100 h 3055358"/>
                  <a:gd name="connsiteX7" fmla="*/ 61418 w 3717955"/>
                  <a:gd name="connsiteY7" fmla="*/ 682260 h 3055358"/>
                  <a:gd name="connsiteX8" fmla="*/ 245047 w 3717955"/>
                  <a:gd name="connsiteY8" fmla="*/ 393700 h 3055358"/>
                  <a:gd name="connsiteX9" fmla="*/ 397448 w 3717955"/>
                  <a:gd name="connsiteY9" fmla="*/ 241299 h 3055358"/>
                  <a:gd name="connsiteX10" fmla="*/ 702248 w 3717955"/>
                  <a:gd name="connsiteY10" fmla="*/ 88899 h 3055358"/>
                  <a:gd name="connsiteX11" fmla="*/ 1235647 w 3717955"/>
                  <a:gd name="connsiteY11" fmla="*/ 12700 h 3055358"/>
                  <a:gd name="connsiteX12" fmla="*/ 1845247 w 3717955"/>
                  <a:gd name="connsiteY12" fmla="*/ 165100 h 3055358"/>
                  <a:gd name="connsiteX13" fmla="*/ 2226247 w 3717955"/>
                  <a:gd name="connsiteY13" fmla="*/ 469900 h 3055358"/>
                  <a:gd name="connsiteX14" fmla="*/ 2471185 w 3717955"/>
                  <a:gd name="connsiteY14" fmla="*/ 1057147 h 3055358"/>
                  <a:gd name="connsiteX15" fmla="*/ 2454847 w 3717955"/>
                  <a:gd name="connsiteY15" fmla="*/ 1612900 h 3055358"/>
                  <a:gd name="connsiteX16" fmla="*/ 2448165 w 3717955"/>
                  <a:gd name="connsiteY16" fmla="*/ 1818799 h 3055358"/>
                  <a:gd name="connsiteX17" fmla="*/ 2876532 w 3717955"/>
                  <a:gd name="connsiteY17" fmla="*/ 1770758 h 3055358"/>
                  <a:gd name="connsiteX18" fmla="*/ 3436011 w 3717955"/>
                  <a:gd name="connsiteY18" fmla="*/ 1924890 h 3055358"/>
                  <a:gd name="connsiteX19" fmla="*/ 3698236 w 3717955"/>
                  <a:gd name="connsiteY19" fmla="*/ 2329236 h 3055358"/>
                  <a:gd name="connsiteX20" fmla="*/ 3686726 w 3717955"/>
                  <a:gd name="connsiteY20" fmla="*/ 2710063 h 3055358"/>
                  <a:gd name="connsiteX21" fmla="*/ 3508574 w 3717955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7513 w 3707241"/>
                  <a:gd name="connsiteY17" fmla="*/ 1647391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702248 w 3707241"/>
                  <a:gd name="connsiteY9" fmla="*/ 88899 h 3055358"/>
                  <a:gd name="connsiteX10" fmla="*/ 1235647 w 3707241"/>
                  <a:gd name="connsiteY10" fmla="*/ 12700 h 3055358"/>
                  <a:gd name="connsiteX11" fmla="*/ 1845247 w 3707241"/>
                  <a:gd name="connsiteY11" fmla="*/ 165100 h 3055358"/>
                  <a:gd name="connsiteX12" fmla="*/ 2226247 w 3707241"/>
                  <a:gd name="connsiteY12" fmla="*/ 469900 h 3055358"/>
                  <a:gd name="connsiteX13" fmla="*/ 2471185 w 3707241"/>
                  <a:gd name="connsiteY13" fmla="*/ 1057147 h 3055358"/>
                  <a:gd name="connsiteX14" fmla="*/ 2448165 w 3707241"/>
                  <a:gd name="connsiteY14" fmla="*/ 1818799 h 3055358"/>
                  <a:gd name="connsiteX15" fmla="*/ 2877513 w 3707241"/>
                  <a:gd name="connsiteY15" fmla="*/ 1647391 h 3055358"/>
                  <a:gd name="connsiteX16" fmla="*/ 3329900 w 3707241"/>
                  <a:gd name="connsiteY16" fmla="*/ 1813534 h 3055358"/>
                  <a:gd name="connsiteX17" fmla="*/ 3698236 w 3707241"/>
                  <a:gd name="connsiteY17" fmla="*/ 2329236 h 3055358"/>
                  <a:gd name="connsiteX18" fmla="*/ 3686726 w 3707241"/>
                  <a:gd name="connsiteY18" fmla="*/ 2710063 h 3055358"/>
                  <a:gd name="connsiteX19" fmla="*/ 3508574 w 3707241"/>
                  <a:gd name="connsiteY19" fmla="*/ 3055358 h 3055358"/>
                  <a:gd name="connsiteX0" fmla="*/ 778447 w 3707241"/>
                  <a:gd name="connsiteY0" fmla="*/ 1985723 h 3123381"/>
                  <a:gd name="connsiteX1" fmla="*/ 549847 w 3707241"/>
                  <a:gd name="connsiteY1" fmla="*/ 1909523 h 3123381"/>
                  <a:gd name="connsiteX2" fmla="*/ 321247 w 3707241"/>
                  <a:gd name="connsiteY2" fmla="*/ 1757123 h 3123381"/>
                  <a:gd name="connsiteX3" fmla="*/ 168847 w 3707241"/>
                  <a:gd name="connsiteY3" fmla="*/ 1604723 h 3123381"/>
                  <a:gd name="connsiteX4" fmla="*/ 92648 w 3707241"/>
                  <a:gd name="connsiteY4" fmla="*/ 1452322 h 3123381"/>
                  <a:gd name="connsiteX5" fmla="*/ 16447 w 3707241"/>
                  <a:gd name="connsiteY5" fmla="*/ 1223723 h 3123381"/>
                  <a:gd name="connsiteX6" fmla="*/ 16447 w 3707241"/>
                  <a:gd name="connsiteY6" fmla="*/ 995123 h 3123381"/>
                  <a:gd name="connsiteX7" fmla="*/ 61418 w 3707241"/>
                  <a:gd name="connsiteY7" fmla="*/ 750283 h 3123381"/>
                  <a:gd name="connsiteX8" fmla="*/ 245047 w 3707241"/>
                  <a:gd name="connsiteY8" fmla="*/ 461723 h 3123381"/>
                  <a:gd name="connsiteX9" fmla="*/ 686136 w 3707241"/>
                  <a:gd name="connsiteY9" fmla="*/ 63500 h 3123381"/>
                  <a:gd name="connsiteX10" fmla="*/ 1235647 w 3707241"/>
                  <a:gd name="connsiteY10" fmla="*/ 80723 h 3123381"/>
                  <a:gd name="connsiteX11" fmla="*/ 1845247 w 3707241"/>
                  <a:gd name="connsiteY11" fmla="*/ 233123 h 3123381"/>
                  <a:gd name="connsiteX12" fmla="*/ 2226247 w 3707241"/>
                  <a:gd name="connsiteY12" fmla="*/ 537923 h 3123381"/>
                  <a:gd name="connsiteX13" fmla="*/ 2471185 w 3707241"/>
                  <a:gd name="connsiteY13" fmla="*/ 1125170 h 3123381"/>
                  <a:gd name="connsiteX14" fmla="*/ 2448165 w 3707241"/>
                  <a:gd name="connsiteY14" fmla="*/ 1886822 h 3123381"/>
                  <a:gd name="connsiteX15" fmla="*/ 2877513 w 3707241"/>
                  <a:gd name="connsiteY15" fmla="*/ 1715414 h 3123381"/>
                  <a:gd name="connsiteX16" fmla="*/ 3329900 w 3707241"/>
                  <a:gd name="connsiteY16" fmla="*/ 1881557 h 3123381"/>
                  <a:gd name="connsiteX17" fmla="*/ 3698236 w 3707241"/>
                  <a:gd name="connsiteY17" fmla="*/ 2397259 h 3123381"/>
                  <a:gd name="connsiteX18" fmla="*/ 3686726 w 3707241"/>
                  <a:gd name="connsiteY18" fmla="*/ 2778086 h 3123381"/>
                  <a:gd name="connsiteX19" fmla="*/ 3508574 w 3707241"/>
                  <a:gd name="connsiteY19" fmla="*/ 3123381 h 3123381"/>
                  <a:gd name="connsiteX0" fmla="*/ 778447 w 3707241"/>
                  <a:gd name="connsiteY0" fmla="*/ 1990830 h 3128488"/>
                  <a:gd name="connsiteX1" fmla="*/ 549847 w 3707241"/>
                  <a:gd name="connsiteY1" fmla="*/ 1914630 h 3128488"/>
                  <a:gd name="connsiteX2" fmla="*/ 321247 w 3707241"/>
                  <a:gd name="connsiteY2" fmla="*/ 1762230 h 3128488"/>
                  <a:gd name="connsiteX3" fmla="*/ 168847 w 3707241"/>
                  <a:gd name="connsiteY3" fmla="*/ 1609830 h 3128488"/>
                  <a:gd name="connsiteX4" fmla="*/ 92648 w 3707241"/>
                  <a:gd name="connsiteY4" fmla="*/ 1457429 h 3128488"/>
                  <a:gd name="connsiteX5" fmla="*/ 16447 w 3707241"/>
                  <a:gd name="connsiteY5" fmla="*/ 1228830 h 3128488"/>
                  <a:gd name="connsiteX6" fmla="*/ 16447 w 3707241"/>
                  <a:gd name="connsiteY6" fmla="*/ 1000230 h 3128488"/>
                  <a:gd name="connsiteX7" fmla="*/ 61418 w 3707241"/>
                  <a:gd name="connsiteY7" fmla="*/ 755390 h 3128488"/>
                  <a:gd name="connsiteX8" fmla="*/ 246260 w 3707241"/>
                  <a:gd name="connsiteY8" fmla="*/ 497475 h 3128488"/>
                  <a:gd name="connsiteX9" fmla="*/ 686136 w 3707241"/>
                  <a:gd name="connsiteY9" fmla="*/ 68607 h 3128488"/>
                  <a:gd name="connsiteX10" fmla="*/ 1235647 w 3707241"/>
                  <a:gd name="connsiteY10" fmla="*/ 85830 h 3128488"/>
                  <a:gd name="connsiteX11" fmla="*/ 1845247 w 3707241"/>
                  <a:gd name="connsiteY11" fmla="*/ 238230 h 3128488"/>
                  <a:gd name="connsiteX12" fmla="*/ 2226247 w 3707241"/>
                  <a:gd name="connsiteY12" fmla="*/ 543030 h 3128488"/>
                  <a:gd name="connsiteX13" fmla="*/ 2471185 w 3707241"/>
                  <a:gd name="connsiteY13" fmla="*/ 1130277 h 3128488"/>
                  <a:gd name="connsiteX14" fmla="*/ 2448165 w 3707241"/>
                  <a:gd name="connsiteY14" fmla="*/ 1891929 h 3128488"/>
                  <a:gd name="connsiteX15" fmla="*/ 2877513 w 3707241"/>
                  <a:gd name="connsiteY15" fmla="*/ 1720521 h 3128488"/>
                  <a:gd name="connsiteX16" fmla="*/ 3329900 w 3707241"/>
                  <a:gd name="connsiteY16" fmla="*/ 1886664 h 3128488"/>
                  <a:gd name="connsiteX17" fmla="*/ 3698236 w 3707241"/>
                  <a:gd name="connsiteY17" fmla="*/ 2402366 h 3128488"/>
                  <a:gd name="connsiteX18" fmla="*/ 3686726 w 3707241"/>
                  <a:gd name="connsiteY18" fmla="*/ 2783193 h 3128488"/>
                  <a:gd name="connsiteX19" fmla="*/ 3508574 w 3707241"/>
                  <a:gd name="connsiteY19" fmla="*/ 3128488 h 3128488"/>
                  <a:gd name="connsiteX0" fmla="*/ 778447 w 3707241"/>
                  <a:gd name="connsiteY0" fmla="*/ 2070095 h 3207753"/>
                  <a:gd name="connsiteX1" fmla="*/ 549847 w 3707241"/>
                  <a:gd name="connsiteY1" fmla="*/ 1993895 h 3207753"/>
                  <a:gd name="connsiteX2" fmla="*/ 321247 w 3707241"/>
                  <a:gd name="connsiteY2" fmla="*/ 1841495 h 3207753"/>
                  <a:gd name="connsiteX3" fmla="*/ 168847 w 3707241"/>
                  <a:gd name="connsiteY3" fmla="*/ 1689095 h 3207753"/>
                  <a:gd name="connsiteX4" fmla="*/ 92648 w 3707241"/>
                  <a:gd name="connsiteY4" fmla="*/ 1536694 h 3207753"/>
                  <a:gd name="connsiteX5" fmla="*/ 16447 w 3707241"/>
                  <a:gd name="connsiteY5" fmla="*/ 1308095 h 3207753"/>
                  <a:gd name="connsiteX6" fmla="*/ 16447 w 3707241"/>
                  <a:gd name="connsiteY6" fmla="*/ 1079495 h 3207753"/>
                  <a:gd name="connsiteX7" fmla="*/ 61418 w 3707241"/>
                  <a:gd name="connsiteY7" fmla="*/ 834655 h 3207753"/>
                  <a:gd name="connsiteX8" fmla="*/ 246260 w 3707241"/>
                  <a:gd name="connsiteY8" fmla="*/ 576740 h 3207753"/>
                  <a:gd name="connsiteX9" fmla="*/ 686136 w 3707241"/>
                  <a:gd name="connsiteY9" fmla="*/ 147872 h 3207753"/>
                  <a:gd name="connsiteX10" fmla="*/ 1269135 w 3707241"/>
                  <a:gd name="connsiteY10" fmla="*/ 28270 h 3207753"/>
                  <a:gd name="connsiteX11" fmla="*/ 1845247 w 3707241"/>
                  <a:gd name="connsiteY11" fmla="*/ 317495 h 3207753"/>
                  <a:gd name="connsiteX12" fmla="*/ 2226247 w 3707241"/>
                  <a:gd name="connsiteY12" fmla="*/ 622295 h 3207753"/>
                  <a:gd name="connsiteX13" fmla="*/ 2471185 w 3707241"/>
                  <a:gd name="connsiteY13" fmla="*/ 1209542 h 3207753"/>
                  <a:gd name="connsiteX14" fmla="*/ 2448165 w 3707241"/>
                  <a:gd name="connsiteY14" fmla="*/ 1971194 h 3207753"/>
                  <a:gd name="connsiteX15" fmla="*/ 2877513 w 3707241"/>
                  <a:gd name="connsiteY15" fmla="*/ 1799786 h 3207753"/>
                  <a:gd name="connsiteX16" fmla="*/ 3329900 w 3707241"/>
                  <a:gd name="connsiteY16" fmla="*/ 1965929 h 3207753"/>
                  <a:gd name="connsiteX17" fmla="*/ 3698236 w 3707241"/>
                  <a:gd name="connsiteY17" fmla="*/ 2481631 h 3207753"/>
                  <a:gd name="connsiteX18" fmla="*/ 3686726 w 3707241"/>
                  <a:gd name="connsiteY18" fmla="*/ 2862458 h 3207753"/>
                  <a:gd name="connsiteX19" fmla="*/ 3508574 w 3707241"/>
                  <a:gd name="connsiteY19" fmla="*/ 3207753 h 3207753"/>
                  <a:gd name="connsiteX0" fmla="*/ 778447 w 3707241"/>
                  <a:gd name="connsiteY0" fmla="*/ 2062172 h 3199830"/>
                  <a:gd name="connsiteX1" fmla="*/ 549847 w 3707241"/>
                  <a:gd name="connsiteY1" fmla="*/ 1985972 h 3199830"/>
                  <a:gd name="connsiteX2" fmla="*/ 321247 w 3707241"/>
                  <a:gd name="connsiteY2" fmla="*/ 1833572 h 3199830"/>
                  <a:gd name="connsiteX3" fmla="*/ 168847 w 3707241"/>
                  <a:gd name="connsiteY3" fmla="*/ 1681172 h 3199830"/>
                  <a:gd name="connsiteX4" fmla="*/ 92648 w 3707241"/>
                  <a:gd name="connsiteY4" fmla="*/ 1528771 h 3199830"/>
                  <a:gd name="connsiteX5" fmla="*/ 16447 w 3707241"/>
                  <a:gd name="connsiteY5" fmla="*/ 1300172 h 3199830"/>
                  <a:gd name="connsiteX6" fmla="*/ 16447 w 3707241"/>
                  <a:gd name="connsiteY6" fmla="*/ 1071572 h 3199830"/>
                  <a:gd name="connsiteX7" fmla="*/ 61418 w 3707241"/>
                  <a:gd name="connsiteY7" fmla="*/ 826732 h 3199830"/>
                  <a:gd name="connsiteX8" fmla="*/ 246260 w 3707241"/>
                  <a:gd name="connsiteY8" fmla="*/ 568817 h 3199830"/>
                  <a:gd name="connsiteX9" fmla="*/ 745687 w 3707241"/>
                  <a:gd name="connsiteY9" fmla="*/ 187490 h 3199830"/>
                  <a:gd name="connsiteX10" fmla="*/ 1269135 w 3707241"/>
                  <a:gd name="connsiteY10" fmla="*/ 20347 h 3199830"/>
                  <a:gd name="connsiteX11" fmla="*/ 1845247 w 3707241"/>
                  <a:gd name="connsiteY11" fmla="*/ 309572 h 3199830"/>
                  <a:gd name="connsiteX12" fmla="*/ 2226247 w 3707241"/>
                  <a:gd name="connsiteY12" fmla="*/ 614372 h 3199830"/>
                  <a:gd name="connsiteX13" fmla="*/ 2471185 w 3707241"/>
                  <a:gd name="connsiteY13" fmla="*/ 1201619 h 3199830"/>
                  <a:gd name="connsiteX14" fmla="*/ 2448165 w 3707241"/>
                  <a:gd name="connsiteY14" fmla="*/ 1963271 h 3199830"/>
                  <a:gd name="connsiteX15" fmla="*/ 2877513 w 3707241"/>
                  <a:gd name="connsiteY15" fmla="*/ 1791863 h 3199830"/>
                  <a:gd name="connsiteX16" fmla="*/ 3329900 w 3707241"/>
                  <a:gd name="connsiteY16" fmla="*/ 1958006 h 3199830"/>
                  <a:gd name="connsiteX17" fmla="*/ 3698236 w 3707241"/>
                  <a:gd name="connsiteY17" fmla="*/ 2473708 h 3199830"/>
                  <a:gd name="connsiteX18" fmla="*/ 3686726 w 3707241"/>
                  <a:gd name="connsiteY18" fmla="*/ 2854535 h 3199830"/>
                  <a:gd name="connsiteX19" fmla="*/ 3508574 w 3707241"/>
                  <a:gd name="connsiteY19" fmla="*/ 3199830 h 3199830"/>
                  <a:gd name="connsiteX0" fmla="*/ 778447 w 3707241"/>
                  <a:gd name="connsiteY0" fmla="*/ 1955081 h 3092739"/>
                  <a:gd name="connsiteX1" fmla="*/ 549847 w 3707241"/>
                  <a:gd name="connsiteY1" fmla="*/ 1878881 h 3092739"/>
                  <a:gd name="connsiteX2" fmla="*/ 321247 w 3707241"/>
                  <a:gd name="connsiteY2" fmla="*/ 1726481 h 3092739"/>
                  <a:gd name="connsiteX3" fmla="*/ 168847 w 3707241"/>
                  <a:gd name="connsiteY3" fmla="*/ 1574081 h 3092739"/>
                  <a:gd name="connsiteX4" fmla="*/ 92648 w 3707241"/>
                  <a:gd name="connsiteY4" fmla="*/ 1421680 h 3092739"/>
                  <a:gd name="connsiteX5" fmla="*/ 16447 w 3707241"/>
                  <a:gd name="connsiteY5" fmla="*/ 1193081 h 3092739"/>
                  <a:gd name="connsiteX6" fmla="*/ 16447 w 3707241"/>
                  <a:gd name="connsiteY6" fmla="*/ 964481 h 3092739"/>
                  <a:gd name="connsiteX7" fmla="*/ 61418 w 3707241"/>
                  <a:gd name="connsiteY7" fmla="*/ 719641 h 3092739"/>
                  <a:gd name="connsiteX8" fmla="*/ 246260 w 3707241"/>
                  <a:gd name="connsiteY8" fmla="*/ 461726 h 3092739"/>
                  <a:gd name="connsiteX9" fmla="*/ 745687 w 3707241"/>
                  <a:gd name="connsiteY9" fmla="*/ 80399 h 3092739"/>
                  <a:gd name="connsiteX10" fmla="*/ 1281145 w 3707241"/>
                  <a:gd name="connsiteY10" fmla="*/ 20347 h 3092739"/>
                  <a:gd name="connsiteX11" fmla="*/ 1845247 w 3707241"/>
                  <a:gd name="connsiteY11" fmla="*/ 202481 h 3092739"/>
                  <a:gd name="connsiteX12" fmla="*/ 2226247 w 3707241"/>
                  <a:gd name="connsiteY12" fmla="*/ 507281 h 3092739"/>
                  <a:gd name="connsiteX13" fmla="*/ 2471185 w 3707241"/>
                  <a:gd name="connsiteY13" fmla="*/ 1094528 h 3092739"/>
                  <a:gd name="connsiteX14" fmla="*/ 2448165 w 3707241"/>
                  <a:gd name="connsiteY14" fmla="*/ 1856180 h 3092739"/>
                  <a:gd name="connsiteX15" fmla="*/ 2877513 w 3707241"/>
                  <a:gd name="connsiteY15" fmla="*/ 1684772 h 3092739"/>
                  <a:gd name="connsiteX16" fmla="*/ 3329900 w 3707241"/>
                  <a:gd name="connsiteY16" fmla="*/ 1850915 h 3092739"/>
                  <a:gd name="connsiteX17" fmla="*/ 3698236 w 3707241"/>
                  <a:gd name="connsiteY17" fmla="*/ 2366617 h 3092739"/>
                  <a:gd name="connsiteX18" fmla="*/ 3686726 w 3707241"/>
                  <a:gd name="connsiteY18" fmla="*/ 2747444 h 3092739"/>
                  <a:gd name="connsiteX19" fmla="*/ 3508574 w 3707241"/>
                  <a:gd name="connsiteY19" fmla="*/ 3092739 h 3092739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226247 w 3707241"/>
                  <a:gd name="connsiteY12" fmla="*/ 530388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508552 w 3707241"/>
                  <a:gd name="connsiteY16" fmla="*/ 2016643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70777"/>
                  <a:gd name="connsiteY0" fmla="*/ 1978188 h 3115846"/>
                  <a:gd name="connsiteX1" fmla="*/ 549847 w 3770777"/>
                  <a:gd name="connsiteY1" fmla="*/ 1901988 h 3115846"/>
                  <a:gd name="connsiteX2" fmla="*/ 321247 w 3770777"/>
                  <a:gd name="connsiteY2" fmla="*/ 1749588 h 3115846"/>
                  <a:gd name="connsiteX3" fmla="*/ 168847 w 3770777"/>
                  <a:gd name="connsiteY3" fmla="*/ 1597188 h 3115846"/>
                  <a:gd name="connsiteX4" fmla="*/ 92648 w 3770777"/>
                  <a:gd name="connsiteY4" fmla="*/ 1444787 h 3115846"/>
                  <a:gd name="connsiteX5" fmla="*/ 16447 w 3770777"/>
                  <a:gd name="connsiteY5" fmla="*/ 1216188 h 3115846"/>
                  <a:gd name="connsiteX6" fmla="*/ 16447 w 3770777"/>
                  <a:gd name="connsiteY6" fmla="*/ 987588 h 3115846"/>
                  <a:gd name="connsiteX7" fmla="*/ 61418 w 3770777"/>
                  <a:gd name="connsiteY7" fmla="*/ 742748 h 3115846"/>
                  <a:gd name="connsiteX8" fmla="*/ 246260 w 3770777"/>
                  <a:gd name="connsiteY8" fmla="*/ 484833 h 3115846"/>
                  <a:gd name="connsiteX9" fmla="*/ 745687 w 3770777"/>
                  <a:gd name="connsiteY9" fmla="*/ 103506 h 3115846"/>
                  <a:gd name="connsiteX10" fmla="*/ 1281145 w 3770777"/>
                  <a:gd name="connsiteY10" fmla="*/ 43454 h 3115846"/>
                  <a:gd name="connsiteX11" fmla="*/ 1805094 w 3770777"/>
                  <a:gd name="connsiteY11" fmla="*/ 364229 h 3115846"/>
                  <a:gd name="connsiteX12" fmla="*/ 2114859 w 3770777"/>
                  <a:gd name="connsiteY12" fmla="*/ 709024 h 3115846"/>
                  <a:gd name="connsiteX13" fmla="*/ 2329543 w 3770777"/>
                  <a:gd name="connsiteY13" fmla="*/ 1172921 h 3115846"/>
                  <a:gd name="connsiteX14" fmla="*/ 2448165 w 3770777"/>
                  <a:gd name="connsiteY14" fmla="*/ 1879287 h 3115846"/>
                  <a:gd name="connsiteX15" fmla="*/ 2996614 w 3770777"/>
                  <a:gd name="connsiteY15" fmla="*/ 1802960 h 3115846"/>
                  <a:gd name="connsiteX16" fmla="*/ 3508552 w 3770777"/>
                  <a:gd name="connsiteY16" fmla="*/ 2016643 h 3115846"/>
                  <a:gd name="connsiteX17" fmla="*/ 3770777 w 3770777"/>
                  <a:gd name="connsiteY17" fmla="*/ 2420989 h 3115846"/>
                  <a:gd name="connsiteX18" fmla="*/ 3686726 w 3770777"/>
                  <a:gd name="connsiteY18" fmla="*/ 2770551 h 3115846"/>
                  <a:gd name="connsiteX19" fmla="*/ 3508574 w 3770777"/>
                  <a:gd name="connsiteY19" fmla="*/ 3115846 h 3115846"/>
                  <a:gd name="connsiteX0" fmla="*/ 778447 w 3774323"/>
                  <a:gd name="connsiteY0" fmla="*/ 1978188 h 3115846"/>
                  <a:gd name="connsiteX1" fmla="*/ 549847 w 3774323"/>
                  <a:gd name="connsiteY1" fmla="*/ 1901988 h 3115846"/>
                  <a:gd name="connsiteX2" fmla="*/ 321247 w 3774323"/>
                  <a:gd name="connsiteY2" fmla="*/ 1749588 h 3115846"/>
                  <a:gd name="connsiteX3" fmla="*/ 168847 w 3774323"/>
                  <a:gd name="connsiteY3" fmla="*/ 1597188 h 3115846"/>
                  <a:gd name="connsiteX4" fmla="*/ 92648 w 3774323"/>
                  <a:gd name="connsiteY4" fmla="*/ 1444787 h 3115846"/>
                  <a:gd name="connsiteX5" fmla="*/ 16447 w 3774323"/>
                  <a:gd name="connsiteY5" fmla="*/ 1216188 h 3115846"/>
                  <a:gd name="connsiteX6" fmla="*/ 16447 w 3774323"/>
                  <a:gd name="connsiteY6" fmla="*/ 987588 h 3115846"/>
                  <a:gd name="connsiteX7" fmla="*/ 61418 w 3774323"/>
                  <a:gd name="connsiteY7" fmla="*/ 742748 h 3115846"/>
                  <a:gd name="connsiteX8" fmla="*/ 246260 w 3774323"/>
                  <a:gd name="connsiteY8" fmla="*/ 484833 h 3115846"/>
                  <a:gd name="connsiteX9" fmla="*/ 745687 w 3774323"/>
                  <a:gd name="connsiteY9" fmla="*/ 103506 h 3115846"/>
                  <a:gd name="connsiteX10" fmla="*/ 1281145 w 3774323"/>
                  <a:gd name="connsiteY10" fmla="*/ 43454 h 3115846"/>
                  <a:gd name="connsiteX11" fmla="*/ 1805094 w 3774323"/>
                  <a:gd name="connsiteY11" fmla="*/ 364229 h 3115846"/>
                  <a:gd name="connsiteX12" fmla="*/ 2114859 w 3774323"/>
                  <a:gd name="connsiteY12" fmla="*/ 709024 h 3115846"/>
                  <a:gd name="connsiteX13" fmla="*/ 2329543 w 3774323"/>
                  <a:gd name="connsiteY13" fmla="*/ 1172921 h 3115846"/>
                  <a:gd name="connsiteX14" fmla="*/ 2448165 w 3774323"/>
                  <a:gd name="connsiteY14" fmla="*/ 1879287 h 3115846"/>
                  <a:gd name="connsiteX15" fmla="*/ 2996614 w 3774323"/>
                  <a:gd name="connsiteY15" fmla="*/ 1802960 h 3115846"/>
                  <a:gd name="connsiteX16" fmla="*/ 3508552 w 3774323"/>
                  <a:gd name="connsiteY16" fmla="*/ 2016643 h 3115846"/>
                  <a:gd name="connsiteX17" fmla="*/ 3770777 w 3774323"/>
                  <a:gd name="connsiteY17" fmla="*/ 2420989 h 3115846"/>
                  <a:gd name="connsiteX18" fmla="*/ 3686726 w 3774323"/>
                  <a:gd name="connsiteY18" fmla="*/ 2770551 h 3115846"/>
                  <a:gd name="connsiteX19" fmla="*/ 3508574 w 3774323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052030"/>
                  <a:gd name="connsiteX1" fmla="*/ 549847 w 3803266"/>
                  <a:gd name="connsiteY1" fmla="*/ 1901988 h 3052030"/>
                  <a:gd name="connsiteX2" fmla="*/ 321247 w 3803266"/>
                  <a:gd name="connsiteY2" fmla="*/ 1749588 h 3052030"/>
                  <a:gd name="connsiteX3" fmla="*/ 168847 w 3803266"/>
                  <a:gd name="connsiteY3" fmla="*/ 1597188 h 3052030"/>
                  <a:gd name="connsiteX4" fmla="*/ 92648 w 3803266"/>
                  <a:gd name="connsiteY4" fmla="*/ 1444787 h 3052030"/>
                  <a:gd name="connsiteX5" fmla="*/ 16447 w 3803266"/>
                  <a:gd name="connsiteY5" fmla="*/ 1216188 h 3052030"/>
                  <a:gd name="connsiteX6" fmla="*/ 16447 w 3803266"/>
                  <a:gd name="connsiteY6" fmla="*/ 987588 h 3052030"/>
                  <a:gd name="connsiteX7" fmla="*/ 61418 w 3803266"/>
                  <a:gd name="connsiteY7" fmla="*/ 742748 h 3052030"/>
                  <a:gd name="connsiteX8" fmla="*/ 246260 w 3803266"/>
                  <a:gd name="connsiteY8" fmla="*/ 484833 h 3052030"/>
                  <a:gd name="connsiteX9" fmla="*/ 745687 w 3803266"/>
                  <a:gd name="connsiteY9" fmla="*/ 103506 h 3052030"/>
                  <a:gd name="connsiteX10" fmla="*/ 1281145 w 3803266"/>
                  <a:gd name="connsiteY10" fmla="*/ 43454 h 3052030"/>
                  <a:gd name="connsiteX11" fmla="*/ 1805094 w 3803266"/>
                  <a:gd name="connsiteY11" fmla="*/ 364229 h 3052030"/>
                  <a:gd name="connsiteX12" fmla="*/ 2114859 w 3803266"/>
                  <a:gd name="connsiteY12" fmla="*/ 709024 h 3052030"/>
                  <a:gd name="connsiteX13" fmla="*/ 2329543 w 3803266"/>
                  <a:gd name="connsiteY13" fmla="*/ 1172921 h 3052030"/>
                  <a:gd name="connsiteX14" fmla="*/ 2448165 w 3803266"/>
                  <a:gd name="connsiteY14" fmla="*/ 1879287 h 3052030"/>
                  <a:gd name="connsiteX15" fmla="*/ 2996614 w 3803266"/>
                  <a:gd name="connsiteY15" fmla="*/ 1802960 h 3052030"/>
                  <a:gd name="connsiteX16" fmla="*/ 3508552 w 3803266"/>
                  <a:gd name="connsiteY16" fmla="*/ 2016643 h 3052030"/>
                  <a:gd name="connsiteX17" fmla="*/ 3770777 w 3803266"/>
                  <a:gd name="connsiteY17" fmla="*/ 2420989 h 3052030"/>
                  <a:gd name="connsiteX18" fmla="*/ 3686726 w 3803266"/>
                  <a:gd name="connsiteY18" fmla="*/ 2770551 h 3052030"/>
                  <a:gd name="connsiteX19" fmla="*/ 3462011 w 3803266"/>
                  <a:gd name="connsiteY19" fmla="*/ 3052030 h 3052030"/>
                  <a:gd name="connsiteX0" fmla="*/ 778447 w 3803266"/>
                  <a:gd name="connsiteY0" fmla="*/ 1978188 h 3099570"/>
                  <a:gd name="connsiteX1" fmla="*/ 549847 w 3803266"/>
                  <a:gd name="connsiteY1" fmla="*/ 1901988 h 3099570"/>
                  <a:gd name="connsiteX2" fmla="*/ 321247 w 3803266"/>
                  <a:gd name="connsiteY2" fmla="*/ 1749588 h 3099570"/>
                  <a:gd name="connsiteX3" fmla="*/ 168847 w 3803266"/>
                  <a:gd name="connsiteY3" fmla="*/ 1597188 h 3099570"/>
                  <a:gd name="connsiteX4" fmla="*/ 92648 w 3803266"/>
                  <a:gd name="connsiteY4" fmla="*/ 1444787 h 3099570"/>
                  <a:gd name="connsiteX5" fmla="*/ 16447 w 3803266"/>
                  <a:gd name="connsiteY5" fmla="*/ 1216188 h 3099570"/>
                  <a:gd name="connsiteX6" fmla="*/ 16447 w 3803266"/>
                  <a:gd name="connsiteY6" fmla="*/ 987588 h 3099570"/>
                  <a:gd name="connsiteX7" fmla="*/ 61418 w 3803266"/>
                  <a:gd name="connsiteY7" fmla="*/ 742748 h 3099570"/>
                  <a:gd name="connsiteX8" fmla="*/ 246260 w 3803266"/>
                  <a:gd name="connsiteY8" fmla="*/ 484833 h 3099570"/>
                  <a:gd name="connsiteX9" fmla="*/ 745687 w 3803266"/>
                  <a:gd name="connsiteY9" fmla="*/ 103506 h 3099570"/>
                  <a:gd name="connsiteX10" fmla="*/ 1281145 w 3803266"/>
                  <a:gd name="connsiteY10" fmla="*/ 43454 h 3099570"/>
                  <a:gd name="connsiteX11" fmla="*/ 1805094 w 3803266"/>
                  <a:gd name="connsiteY11" fmla="*/ 364229 h 3099570"/>
                  <a:gd name="connsiteX12" fmla="*/ 2114859 w 3803266"/>
                  <a:gd name="connsiteY12" fmla="*/ 709024 h 3099570"/>
                  <a:gd name="connsiteX13" fmla="*/ 2329543 w 3803266"/>
                  <a:gd name="connsiteY13" fmla="*/ 1172921 h 3099570"/>
                  <a:gd name="connsiteX14" fmla="*/ 2448165 w 3803266"/>
                  <a:gd name="connsiteY14" fmla="*/ 1879287 h 3099570"/>
                  <a:gd name="connsiteX15" fmla="*/ 2996614 w 3803266"/>
                  <a:gd name="connsiteY15" fmla="*/ 1802960 h 3099570"/>
                  <a:gd name="connsiteX16" fmla="*/ 3508552 w 3803266"/>
                  <a:gd name="connsiteY16" fmla="*/ 2016643 h 3099570"/>
                  <a:gd name="connsiteX17" fmla="*/ 3770777 w 3803266"/>
                  <a:gd name="connsiteY17" fmla="*/ 2420989 h 3099570"/>
                  <a:gd name="connsiteX18" fmla="*/ 3686726 w 3803266"/>
                  <a:gd name="connsiteY18" fmla="*/ 2770551 h 3099570"/>
                  <a:gd name="connsiteX19" fmla="*/ 3521563 w 380326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7 w 3875806"/>
                  <a:gd name="connsiteY17" fmla="*/ 242098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6 w 3875806"/>
                  <a:gd name="connsiteY17" fmla="*/ 2420990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310005 w 3864564"/>
                  <a:gd name="connsiteY2" fmla="*/ 1749588 h 3099570"/>
                  <a:gd name="connsiteX3" fmla="*/ 157605 w 3864564"/>
                  <a:gd name="connsiteY3" fmla="*/ 1597188 h 3099570"/>
                  <a:gd name="connsiteX4" fmla="*/ 81406 w 3864564"/>
                  <a:gd name="connsiteY4" fmla="*/ 1444787 h 3099570"/>
                  <a:gd name="connsiteX5" fmla="*/ 5205 w 3864564"/>
                  <a:gd name="connsiteY5" fmla="*/ 1216188 h 3099570"/>
                  <a:gd name="connsiteX6" fmla="*/ 50176 w 3864564"/>
                  <a:gd name="connsiteY6" fmla="*/ 742748 h 3099570"/>
                  <a:gd name="connsiteX7" fmla="*/ 235018 w 3864564"/>
                  <a:gd name="connsiteY7" fmla="*/ 484833 h 3099570"/>
                  <a:gd name="connsiteX8" fmla="*/ 734445 w 3864564"/>
                  <a:gd name="connsiteY8" fmla="*/ 103506 h 3099570"/>
                  <a:gd name="connsiteX9" fmla="*/ 1269903 w 3864564"/>
                  <a:gd name="connsiteY9" fmla="*/ 43454 h 3099570"/>
                  <a:gd name="connsiteX10" fmla="*/ 1793852 w 3864564"/>
                  <a:gd name="connsiteY10" fmla="*/ 364229 h 3099570"/>
                  <a:gd name="connsiteX11" fmla="*/ 2103617 w 3864564"/>
                  <a:gd name="connsiteY11" fmla="*/ 709024 h 3099570"/>
                  <a:gd name="connsiteX12" fmla="*/ 2318301 w 3864564"/>
                  <a:gd name="connsiteY12" fmla="*/ 1172921 h 3099570"/>
                  <a:gd name="connsiteX13" fmla="*/ 2436923 w 3864564"/>
                  <a:gd name="connsiteY13" fmla="*/ 1879287 h 3099570"/>
                  <a:gd name="connsiteX14" fmla="*/ 2985372 w 3864564"/>
                  <a:gd name="connsiteY14" fmla="*/ 1802960 h 3099570"/>
                  <a:gd name="connsiteX15" fmla="*/ 3497310 w 3864564"/>
                  <a:gd name="connsiteY15" fmla="*/ 2016643 h 3099570"/>
                  <a:gd name="connsiteX16" fmla="*/ 3807074 w 3864564"/>
                  <a:gd name="connsiteY16" fmla="*/ 2361439 h 3099570"/>
                  <a:gd name="connsiteX17" fmla="*/ 3748024 w 3864564"/>
                  <a:gd name="connsiteY17" fmla="*/ 2801815 h 3099570"/>
                  <a:gd name="connsiteX18" fmla="*/ 3510321 w 386456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110386 w 3893544"/>
                  <a:gd name="connsiteY4" fmla="*/ 1444787 h 3099570"/>
                  <a:gd name="connsiteX5" fmla="*/ 34185 w 3893544"/>
                  <a:gd name="connsiteY5" fmla="*/ 1216188 h 3099570"/>
                  <a:gd name="connsiteX6" fmla="*/ 38302 w 3893544"/>
                  <a:gd name="connsiteY6" fmla="*/ 889679 h 3099570"/>
                  <a:gd name="connsiteX7" fmla="*/ 263998 w 3893544"/>
                  <a:gd name="connsiteY7" fmla="*/ 484833 h 3099570"/>
                  <a:gd name="connsiteX8" fmla="*/ 763425 w 3893544"/>
                  <a:gd name="connsiteY8" fmla="*/ 103506 h 3099570"/>
                  <a:gd name="connsiteX9" fmla="*/ 1298883 w 3893544"/>
                  <a:gd name="connsiteY9" fmla="*/ 43454 h 3099570"/>
                  <a:gd name="connsiteX10" fmla="*/ 1822832 w 3893544"/>
                  <a:gd name="connsiteY10" fmla="*/ 364229 h 3099570"/>
                  <a:gd name="connsiteX11" fmla="*/ 2132597 w 3893544"/>
                  <a:gd name="connsiteY11" fmla="*/ 709024 h 3099570"/>
                  <a:gd name="connsiteX12" fmla="*/ 2347281 w 3893544"/>
                  <a:gd name="connsiteY12" fmla="*/ 1172921 h 3099570"/>
                  <a:gd name="connsiteX13" fmla="*/ 2465903 w 3893544"/>
                  <a:gd name="connsiteY13" fmla="*/ 1879287 h 3099570"/>
                  <a:gd name="connsiteX14" fmla="*/ 3014352 w 3893544"/>
                  <a:gd name="connsiteY14" fmla="*/ 1802960 h 3099570"/>
                  <a:gd name="connsiteX15" fmla="*/ 3526290 w 3893544"/>
                  <a:gd name="connsiteY15" fmla="*/ 2016643 h 3099570"/>
                  <a:gd name="connsiteX16" fmla="*/ 3836054 w 3893544"/>
                  <a:gd name="connsiteY16" fmla="*/ 2361439 h 3099570"/>
                  <a:gd name="connsiteX17" fmla="*/ 3777004 w 3893544"/>
                  <a:gd name="connsiteY17" fmla="*/ 2801815 h 3099570"/>
                  <a:gd name="connsiteX18" fmla="*/ 3539301 w 389354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34185 w 3893544"/>
                  <a:gd name="connsiteY4" fmla="*/ 1216188 h 3099570"/>
                  <a:gd name="connsiteX5" fmla="*/ 38302 w 3893544"/>
                  <a:gd name="connsiteY5" fmla="*/ 889679 h 3099570"/>
                  <a:gd name="connsiteX6" fmla="*/ 263998 w 3893544"/>
                  <a:gd name="connsiteY6" fmla="*/ 484833 h 3099570"/>
                  <a:gd name="connsiteX7" fmla="*/ 763425 w 3893544"/>
                  <a:gd name="connsiteY7" fmla="*/ 103506 h 3099570"/>
                  <a:gd name="connsiteX8" fmla="*/ 1298883 w 3893544"/>
                  <a:gd name="connsiteY8" fmla="*/ 43454 h 3099570"/>
                  <a:gd name="connsiteX9" fmla="*/ 1822832 w 3893544"/>
                  <a:gd name="connsiteY9" fmla="*/ 364229 h 3099570"/>
                  <a:gd name="connsiteX10" fmla="*/ 2132597 w 3893544"/>
                  <a:gd name="connsiteY10" fmla="*/ 709024 h 3099570"/>
                  <a:gd name="connsiteX11" fmla="*/ 2347281 w 3893544"/>
                  <a:gd name="connsiteY11" fmla="*/ 1172921 h 3099570"/>
                  <a:gd name="connsiteX12" fmla="*/ 2465903 w 3893544"/>
                  <a:gd name="connsiteY12" fmla="*/ 1879287 h 3099570"/>
                  <a:gd name="connsiteX13" fmla="*/ 3014352 w 3893544"/>
                  <a:gd name="connsiteY13" fmla="*/ 1802960 h 3099570"/>
                  <a:gd name="connsiteX14" fmla="*/ 3526290 w 3893544"/>
                  <a:gd name="connsiteY14" fmla="*/ 2016643 h 3099570"/>
                  <a:gd name="connsiteX15" fmla="*/ 3836054 w 3893544"/>
                  <a:gd name="connsiteY15" fmla="*/ 2361439 h 3099570"/>
                  <a:gd name="connsiteX16" fmla="*/ 3777004 w 3893544"/>
                  <a:gd name="connsiteY16" fmla="*/ 2801815 h 3099570"/>
                  <a:gd name="connsiteX17" fmla="*/ 3539301 w 3893544"/>
                  <a:gd name="connsiteY17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157605 w 3864564"/>
                  <a:gd name="connsiteY2" fmla="*/ 1597188 h 3099570"/>
                  <a:gd name="connsiteX3" fmla="*/ 5205 w 3864564"/>
                  <a:gd name="connsiteY3" fmla="*/ 1216188 h 3099570"/>
                  <a:gd name="connsiteX4" fmla="*/ 56862 w 3864564"/>
                  <a:gd name="connsiteY4" fmla="*/ 830128 h 3099570"/>
                  <a:gd name="connsiteX5" fmla="*/ 235018 w 3864564"/>
                  <a:gd name="connsiteY5" fmla="*/ 484833 h 3099570"/>
                  <a:gd name="connsiteX6" fmla="*/ 734445 w 3864564"/>
                  <a:gd name="connsiteY6" fmla="*/ 103506 h 3099570"/>
                  <a:gd name="connsiteX7" fmla="*/ 1269903 w 3864564"/>
                  <a:gd name="connsiteY7" fmla="*/ 43454 h 3099570"/>
                  <a:gd name="connsiteX8" fmla="*/ 1793852 w 3864564"/>
                  <a:gd name="connsiteY8" fmla="*/ 364229 h 3099570"/>
                  <a:gd name="connsiteX9" fmla="*/ 2103617 w 3864564"/>
                  <a:gd name="connsiteY9" fmla="*/ 709024 h 3099570"/>
                  <a:gd name="connsiteX10" fmla="*/ 2318301 w 3864564"/>
                  <a:gd name="connsiteY10" fmla="*/ 1172921 h 3099570"/>
                  <a:gd name="connsiteX11" fmla="*/ 2436923 w 3864564"/>
                  <a:gd name="connsiteY11" fmla="*/ 1879287 h 3099570"/>
                  <a:gd name="connsiteX12" fmla="*/ 2985372 w 3864564"/>
                  <a:gd name="connsiteY12" fmla="*/ 1802960 h 3099570"/>
                  <a:gd name="connsiteX13" fmla="*/ 3497310 w 3864564"/>
                  <a:gd name="connsiteY13" fmla="*/ 2016643 h 3099570"/>
                  <a:gd name="connsiteX14" fmla="*/ 3807074 w 3864564"/>
                  <a:gd name="connsiteY14" fmla="*/ 2361439 h 3099570"/>
                  <a:gd name="connsiteX15" fmla="*/ 3748024 w 3864564"/>
                  <a:gd name="connsiteY15" fmla="*/ 2801815 h 3099570"/>
                  <a:gd name="connsiteX16" fmla="*/ 3510321 w 3864564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123806 w 3931508"/>
                  <a:gd name="connsiteY4" fmla="*/ 83012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64256 w 3931508"/>
                  <a:gd name="connsiteY4" fmla="*/ 78258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323549 w 3953095"/>
                  <a:gd name="connsiteY5" fmla="*/ 484833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491691 w 3953095"/>
                  <a:gd name="connsiteY1" fmla="*/ 1984116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93700 w 3991059"/>
                  <a:gd name="connsiteY0" fmla="*/ 1978188 h 3099570"/>
                  <a:gd name="connsiteX1" fmla="*/ 458093 w 3991059"/>
                  <a:gd name="connsiteY1" fmla="*/ 1829484 h 3099570"/>
                  <a:gd name="connsiteX2" fmla="*/ 160338 w 3991059"/>
                  <a:gd name="connsiteY2" fmla="*/ 1591780 h 3099570"/>
                  <a:gd name="connsiteX3" fmla="*/ 5205 w 3991059"/>
                  <a:gd name="connsiteY3" fmla="*/ 1175424 h 3099570"/>
                  <a:gd name="connsiteX4" fmla="*/ 76266 w 3991059"/>
                  <a:gd name="connsiteY4" fmla="*/ 842139 h 3099570"/>
                  <a:gd name="connsiteX5" fmla="*/ 301959 w 3991059"/>
                  <a:gd name="connsiteY5" fmla="*/ 437291 h 3099570"/>
                  <a:gd name="connsiteX6" fmla="*/ 860940 w 3991059"/>
                  <a:gd name="connsiteY6" fmla="*/ 103506 h 3099570"/>
                  <a:gd name="connsiteX7" fmla="*/ 1396398 w 3991059"/>
                  <a:gd name="connsiteY7" fmla="*/ 43454 h 3099570"/>
                  <a:gd name="connsiteX8" fmla="*/ 1920347 w 3991059"/>
                  <a:gd name="connsiteY8" fmla="*/ 364229 h 3099570"/>
                  <a:gd name="connsiteX9" fmla="*/ 2230112 w 3991059"/>
                  <a:gd name="connsiteY9" fmla="*/ 709024 h 3099570"/>
                  <a:gd name="connsiteX10" fmla="*/ 2444796 w 3991059"/>
                  <a:gd name="connsiteY10" fmla="*/ 1172921 h 3099570"/>
                  <a:gd name="connsiteX11" fmla="*/ 2563418 w 3991059"/>
                  <a:gd name="connsiteY11" fmla="*/ 1879287 h 3099570"/>
                  <a:gd name="connsiteX12" fmla="*/ 3111867 w 3991059"/>
                  <a:gd name="connsiteY12" fmla="*/ 1802960 h 3099570"/>
                  <a:gd name="connsiteX13" fmla="*/ 3623805 w 3991059"/>
                  <a:gd name="connsiteY13" fmla="*/ 2016643 h 3099570"/>
                  <a:gd name="connsiteX14" fmla="*/ 3933569 w 3991059"/>
                  <a:gd name="connsiteY14" fmla="*/ 2361439 h 3099570"/>
                  <a:gd name="connsiteX15" fmla="*/ 3874519 w 3991059"/>
                  <a:gd name="connsiteY15" fmla="*/ 2801815 h 3099570"/>
                  <a:gd name="connsiteX16" fmla="*/ 3636816 w 3991059"/>
                  <a:gd name="connsiteY16" fmla="*/ 3099570 h 3099570"/>
                  <a:gd name="connsiteX0" fmla="*/ 894584 w 3991943"/>
                  <a:gd name="connsiteY0" fmla="*/ 1978188 h 3099570"/>
                  <a:gd name="connsiteX1" fmla="*/ 458977 w 3991943"/>
                  <a:gd name="connsiteY1" fmla="*/ 1829484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756732 w 3991943"/>
                  <a:gd name="connsiteY1" fmla="*/ 2067187 h 3099570"/>
                  <a:gd name="connsiteX2" fmla="*/ 470987 w 3991943"/>
                  <a:gd name="connsiteY2" fmla="*/ 1936576 h 3099570"/>
                  <a:gd name="connsiteX3" fmla="*/ 113681 w 3991943"/>
                  <a:gd name="connsiteY3" fmla="*/ 1651332 h 3099570"/>
                  <a:gd name="connsiteX4" fmla="*/ 6089 w 3991943"/>
                  <a:gd name="connsiteY4" fmla="*/ 1175424 h 3099570"/>
                  <a:gd name="connsiteX5" fmla="*/ 77150 w 3991943"/>
                  <a:gd name="connsiteY5" fmla="*/ 842139 h 3099570"/>
                  <a:gd name="connsiteX6" fmla="*/ 302843 w 3991943"/>
                  <a:gd name="connsiteY6" fmla="*/ 437291 h 3099570"/>
                  <a:gd name="connsiteX7" fmla="*/ 861824 w 3991943"/>
                  <a:gd name="connsiteY7" fmla="*/ 103506 h 3099570"/>
                  <a:gd name="connsiteX8" fmla="*/ 1397282 w 3991943"/>
                  <a:gd name="connsiteY8" fmla="*/ 43454 h 3099570"/>
                  <a:gd name="connsiteX9" fmla="*/ 1921231 w 3991943"/>
                  <a:gd name="connsiteY9" fmla="*/ 364229 h 3099570"/>
                  <a:gd name="connsiteX10" fmla="*/ 2230996 w 3991943"/>
                  <a:gd name="connsiteY10" fmla="*/ 709024 h 3099570"/>
                  <a:gd name="connsiteX11" fmla="*/ 2445680 w 3991943"/>
                  <a:gd name="connsiteY11" fmla="*/ 1172921 h 3099570"/>
                  <a:gd name="connsiteX12" fmla="*/ 2564302 w 3991943"/>
                  <a:gd name="connsiteY12" fmla="*/ 1879287 h 3099570"/>
                  <a:gd name="connsiteX13" fmla="*/ 3112751 w 3991943"/>
                  <a:gd name="connsiteY13" fmla="*/ 1802960 h 3099570"/>
                  <a:gd name="connsiteX14" fmla="*/ 3624689 w 3991943"/>
                  <a:gd name="connsiteY14" fmla="*/ 2016643 h 3099570"/>
                  <a:gd name="connsiteX15" fmla="*/ 3934453 w 3991943"/>
                  <a:gd name="connsiteY15" fmla="*/ 2361439 h 3099570"/>
                  <a:gd name="connsiteX16" fmla="*/ 3875403 w 3991943"/>
                  <a:gd name="connsiteY16" fmla="*/ 2801815 h 3099570"/>
                  <a:gd name="connsiteX17" fmla="*/ 3637700 w 3991943"/>
                  <a:gd name="connsiteY17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62394 w 3991943"/>
                  <a:gd name="connsiteY5" fmla="*/ 484833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47934 w 3991943"/>
                  <a:gd name="connsiteY9" fmla="*/ 603978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37669 h 3082062"/>
                  <a:gd name="connsiteX1" fmla="*/ 470987 w 3991943"/>
                  <a:gd name="connsiteY1" fmla="*/ 1919068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863824 w 3991943"/>
                  <a:gd name="connsiteY0" fmla="*/ 2037669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3991943"/>
                  <a:gd name="connsiteY0" fmla="*/ 2165155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4019494"/>
                  <a:gd name="connsiteY0" fmla="*/ 2165155 h 3082062"/>
                  <a:gd name="connsiteX1" fmla="*/ 391447 w 4019494"/>
                  <a:gd name="connsiteY1" fmla="*/ 1939462 h 3082062"/>
                  <a:gd name="connsiteX2" fmla="*/ 113681 w 4019494"/>
                  <a:gd name="connsiteY2" fmla="*/ 1633824 h 3082062"/>
                  <a:gd name="connsiteX3" fmla="*/ 6089 w 4019494"/>
                  <a:gd name="connsiteY3" fmla="*/ 1157916 h 3082062"/>
                  <a:gd name="connsiteX4" fmla="*/ 77150 w 4019494"/>
                  <a:gd name="connsiteY4" fmla="*/ 824631 h 3082062"/>
                  <a:gd name="connsiteX5" fmla="*/ 302843 w 4019494"/>
                  <a:gd name="connsiteY5" fmla="*/ 419784 h 3082062"/>
                  <a:gd name="connsiteX6" fmla="*/ 861824 w 4019494"/>
                  <a:gd name="connsiteY6" fmla="*/ 85998 h 3082062"/>
                  <a:gd name="connsiteX7" fmla="*/ 1397282 w 4019494"/>
                  <a:gd name="connsiteY7" fmla="*/ 25946 h 3082062"/>
                  <a:gd name="connsiteX8" fmla="*/ 1938169 w 4019494"/>
                  <a:gd name="connsiteY8" fmla="*/ 241675 h 3082062"/>
                  <a:gd name="connsiteX9" fmla="*/ 2247934 w 4019494"/>
                  <a:gd name="connsiteY9" fmla="*/ 586470 h 3082062"/>
                  <a:gd name="connsiteX10" fmla="*/ 2445680 w 4019494"/>
                  <a:gd name="connsiteY10" fmla="*/ 1155413 h 3082062"/>
                  <a:gd name="connsiteX11" fmla="*/ 2564302 w 4019494"/>
                  <a:gd name="connsiteY11" fmla="*/ 1861779 h 3082062"/>
                  <a:gd name="connsiteX12" fmla="*/ 3112751 w 4019494"/>
                  <a:gd name="connsiteY12" fmla="*/ 1785452 h 3082062"/>
                  <a:gd name="connsiteX13" fmla="*/ 3624689 w 4019494"/>
                  <a:gd name="connsiteY13" fmla="*/ 1999135 h 3082062"/>
                  <a:gd name="connsiteX14" fmla="*/ 3934453 w 4019494"/>
                  <a:gd name="connsiteY14" fmla="*/ 2343931 h 3082062"/>
                  <a:gd name="connsiteX15" fmla="*/ 3902954 w 4019494"/>
                  <a:gd name="connsiteY15" fmla="*/ 2792692 h 3082062"/>
                  <a:gd name="connsiteX16" fmla="*/ 3637700 w 4019494"/>
                  <a:gd name="connsiteY16" fmla="*/ 3082062 h 3082062"/>
                  <a:gd name="connsiteX0" fmla="*/ 796294 w 4019494"/>
                  <a:gd name="connsiteY0" fmla="*/ 2165155 h 3018886"/>
                  <a:gd name="connsiteX1" fmla="*/ 391447 w 4019494"/>
                  <a:gd name="connsiteY1" fmla="*/ 1939462 h 3018886"/>
                  <a:gd name="connsiteX2" fmla="*/ 113681 w 4019494"/>
                  <a:gd name="connsiteY2" fmla="*/ 1633824 h 3018886"/>
                  <a:gd name="connsiteX3" fmla="*/ 6089 w 4019494"/>
                  <a:gd name="connsiteY3" fmla="*/ 1157916 h 3018886"/>
                  <a:gd name="connsiteX4" fmla="*/ 77150 w 4019494"/>
                  <a:gd name="connsiteY4" fmla="*/ 824631 h 3018886"/>
                  <a:gd name="connsiteX5" fmla="*/ 302843 w 4019494"/>
                  <a:gd name="connsiteY5" fmla="*/ 419784 h 3018886"/>
                  <a:gd name="connsiteX6" fmla="*/ 861824 w 4019494"/>
                  <a:gd name="connsiteY6" fmla="*/ 85998 h 3018886"/>
                  <a:gd name="connsiteX7" fmla="*/ 1397282 w 4019494"/>
                  <a:gd name="connsiteY7" fmla="*/ 25946 h 3018886"/>
                  <a:gd name="connsiteX8" fmla="*/ 1938169 w 4019494"/>
                  <a:gd name="connsiteY8" fmla="*/ 241675 h 3018886"/>
                  <a:gd name="connsiteX9" fmla="*/ 2247934 w 4019494"/>
                  <a:gd name="connsiteY9" fmla="*/ 586470 h 3018886"/>
                  <a:gd name="connsiteX10" fmla="*/ 2445680 w 4019494"/>
                  <a:gd name="connsiteY10" fmla="*/ 1155413 h 3018886"/>
                  <a:gd name="connsiteX11" fmla="*/ 2564302 w 4019494"/>
                  <a:gd name="connsiteY11" fmla="*/ 1861779 h 3018886"/>
                  <a:gd name="connsiteX12" fmla="*/ 3112751 w 4019494"/>
                  <a:gd name="connsiteY12" fmla="*/ 1785452 h 3018886"/>
                  <a:gd name="connsiteX13" fmla="*/ 3624689 w 4019494"/>
                  <a:gd name="connsiteY13" fmla="*/ 1999135 h 3018886"/>
                  <a:gd name="connsiteX14" fmla="*/ 3934453 w 4019494"/>
                  <a:gd name="connsiteY14" fmla="*/ 2343931 h 3018886"/>
                  <a:gd name="connsiteX15" fmla="*/ 3902954 w 4019494"/>
                  <a:gd name="connsiteY15" fmla="*/ 2792692 h 3018886"/>
                  <a:gd name="connsiteX16" fmla="*/ 3819883 w 4019494"/>
                  <a:gd name="connsiteY16" fmla="*/ 3018886 h 3018886"/>
                  <a:gd name="connsiteX0" fmla="*/ 796294 w 3966985"/>
                  <a:gd name="connsiteY0" fmla="*/ 2165155 h 3018886"/>
                  <a:gd name="connsiteX1" fmla="*/ 391447 w 3966985"/>
                  <a:gd name="connsiteY1" fmla="*/ 1939462 h 3018886"/>
                  <a:gd name="connsiteX2" fmla="*/ 113681 w 3966985"/>
                  <a:gd name="connsiteY2" fmla="*/ 1633824 h 3018886"/>
                  <a:gd name="connsiteX3" fmla="*/ 6089 w 3966985"/>
                  <a:gd name="connsiteY3" fmla="*/ 1157916 h 3018886"/>
                  <a:gd name="connsiteX4" fmla="*/ 77150 w 3966985"/>
                  <a:gd name="connsiteY4" fmla="*/ 824631 h 3018886"/>
                  <a:gd name="connsiteX5" fmla="*/ 302843 w 3966985"/>
                  <a:gd name="connsiteY5" fmla="*/ 419784 h 3018886"/>
                  <a:gd name="connsiteX6" fmla="*/ 861824 w 3966985"/>
                  <a:gd name="connsiteY6" fmla="*/ 85998 h 3018886"/>
                  <a:gd name="connsiteX7" fmla="*/ 1397282 w 3966985"/>
                  <a:gd name="connsiteY7" fmla="*/ 25946 h 3018886"/>
                  <a:gd name="connsiteX8" fmla="*/ 1938169 w 3966985"/>
                  <a:gd name="connsiteY8" fmla="*/ 241675 h 3018886"/>
                  <a:gd name="connsiteX9" fmla="*/ 2247934 w 3966985"/>
                  <a:gd name="connsiteY9" fmla="*/ 586470 h 3018886"/>
                  <a:gd name="connsiteX10" fmla="*/ 2445680 w 3966985"/>
                  <a:gd name="connsiteY10" fmla="*/ 1155413 h 3018886"/>
                  <a:gd name="connsiteX11" fmla="*/ 2564302 w 3966985"/>
                  <a:gd name="connsiteY11" fmla="*/ 1861779 h 3018886"/>
                  <a:gd name="connsiteX12" fmla="*/ 3112751 w 3966985"/>
                  <a:gd name="connsiteY12" fmla="*/ 1785452 h 3018886"/>
                  <a:gd name="connsiteX13" fmla="*/ 3624689 w 3966985"/>
                  <a:gd name="connsiteY13" fmla="*/ 1999135 h 3018886"/>
                  <a:gd name="connsiteX14" fmla="*/ 3934453 w 3966985"/>
                  <a:gd name="connsiteY14" fmla="*/ 2343931 h 3018886"/>
                  <a:gd name="connsiteX15" fmla="*/ 3819883 w 3966985"/>
                  <a:gd name="connsiteY15" fmla="*/ 3018886 h 3018886"/>
                  <a:gd name="connsiteX0" fmla="*/ 796294 w 3986374"/>
                  <a:gd name="connsiteY0" fmla="*/ 2165155 h 2840232"/>
                  <a:gd name="connsiteX1" fmla="*/ 391447 w 3986374"/>
                  <a:gd name="connsiteY1" fmla="*/ 1939462 h 2840232"/>
                  <a:gd name="connsiteX2" fmla="*/ 113681 w 3986374"/>
                  <a:gd name="connsiteY2" fmla="*/ 1633824 h 2840232"/>
                  <a:gd name="connsiteX3" fmla="*/ 6089 w 3986374"/>
                  <a:gd name="connsiteY3" fmla="*/ 1157916 h 2840232"/>
                  <a:gd name="connsiteX4" fmla="*/ 77150 w 3986374"/>
                  <a:gd name="connsiteY4" fmla="*/ 824631 h 2840232"/>
                  <a:gd name="connsiteX5" fmla="*/ 302843 w 3986374"/>
                  <a:gd name="connsiteY5" fmla="*/ 419784 h 2840232"/>
                  <a:gd name="connsiteX6" fmla="*/ 861824 w 3986374"/>
                  <a:gd name="connsiteY6" fmla="*/ 85998 h 2840232"/>
                  <a:gd name="connsiteX7" fmla="*/ 1397282 w 3986374"/>
                  <a:gd name="connsiteY7" fmla="*/ 25946 h 2840232"/>
                  <a:gd name="connsiteX8" fmla="*/ 1938169 w 3986374"/>
                  <a:gd name="connsiteY8" fmla="*/ 241675 h 2840232"/>
                  <a:gd name="connsiteX9" fmla="*/ 2247934 w 3986374"/>
                  <a:gd name="connsiteY9" fmla="*/ 586470 h 2840232"/>
                  <a:gd name="connsiteX10" fmla="*/ 2445680 w 3986374"/>
                  <a:gd name="connsiteY10" fmla="*/ 1155413 h 2840232"/>
                  <a:gd name="connsiteX11" fmla="*/ 2564302 w 3986374"/>
                  <a:gd name="connsiteY11" fmla="*/ 1861779 h 2840232"/>
                  <a:gd name="connsiteX12" fmla="*/ 3112751 w 3986374"/>
                  <a:gd name="connsiteY12" fmla="*/ 1785452 h 2840232"/>
                  <a:gd name="connsiteX13" fmla="*/ 3624689 w 3986374"/>
                  <a:gd name="connsiteY13" fmla="*/ 1999135 h 2840232"/>
                  <a:gd name="connsiteX14" fmla="*/ 3934453 w 3986374"/>
                  <a:gd name="connsiteY14" fmla="*/ 2343931 h 2840232"/>
                  <a:gd name="connsiteX15" fmla="*/ 3962505 w 3986374"/>
                  <a:gd name="connsiteY15" fmla="*/ 2840232 h 2840232"/>
                  <a:gd name="connsiteX0" fmla="*/ 796294 w 3986374"/>
                  <a:gd name="connsiteY0" fmla="*/ 2165155 h 2840233"/>
                  <a:gd name="connsiteX1" fmla="*/ 391447 w 3986374"/>
                  <a:gd name="connsiteY1" fmla="*/ 1939462 h 2840233"/>
                  <a:gd name="connsiteX2" fmla="*/ 113681 w 3986374"/>
                  <a:gd name="connsiteY2" fmla="*/ 1633824 h 2840233"/>
                  <a:gd name="connsiteX3" fmla="*/ 6089 w 3986374"/>
                  <a:gd name="connsiteY3" fmla="*/ 1157916 h 2840233"/>
                  <a:gd name="connsiteX4" fmla="*/ 77150 w 3986374"/>
                  <a:gd name="connsiteY4" fmla="*/ 824631 h 2840233"/>
                  <a:gd name="connsiteX5" fmla="*/ 302843 w 3986374"/>
                  <a:gd name="connsiteY5" fmla="*/ 419784 h 2840233"/>
                  <a:gd name="connsiteX6" fmla="*/ 861824 w 3986374"/>
                  <a:gd name="connsiteY6" fmla="*/ 85998 h 2840233"/>
                  <a:gd name="connsiteX7" fmla="*/ 1397282 w 3986374"/>
                  <a:gd name="connsiteY7" fmla="*/ 25946 h 2840233"/>
                  <a:gd name="connsiteX8" fmla="*/ 1938169 w 3986374"/>
                  <a:gd name="connsiteY8" fmla="*/ 241675 h 2840233"/>
                  <a:gd name="connsiteX9" fmla="*/ 2247934 w 3986374"/>
                  <a:gd name="connsiteY9" fmla="*/ 586470 h 2840233"/>
                  <a:gd name="connsiteX10" fmla="*/ 2445680 w 3986374"/>
                  <a:gd name="connsiteY10" fmla="*/ 1155413 h 2840233"/>
                  <a:gd name="connsiteX11" fmla="*/ 2564302 w 3986374"/>
                  <a:gd name="connsiteY11" fmla="*/ 1861779 h 2840233"/>
                  <a:gd name="connsiteX12" fmla="*/ 3112751 w 3986374"/>
                  <a:gd name="connsiteY12" fmla="*/ 1785452 h 2840233"/>
                  <a:gd name="connsiteX13" fmla="*/ 3624689 w 3986374"/>
                  <a:gd name="connsiteY13" fmla="*/ 1999135 h 2840233"/>
                  <a:gd name="connsiteX14" fmla="*/ 3934453 w 3986374"/>
                  <a:gd name="connsiteY14" fmla="*/ 2343931 h 2840233"/>
                  <a:gd name="connsiteX15" fmla="*/ 3962505 w 3986374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564302 w 4026646"/>
                  <a:gd name="connsiteY11" fmla="*/ 1861779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532527 w 4026646"/>
                  <a:gd name="connsiteY10" fmla="*/ 965738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05874 w 4026646"/>
                  <a:gd name="connsiteY13" fmla="*/ 187119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790408 w 4026646"/>
                  <a:gd name="connsiteY8" fmla="*/ 45066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24249 w 4026646"/>
                  <a:gd name="connsiteY9" fmla="*/ 570705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1982157 h 2657235"/>
                  <a:gd name="connsiteX1" fmla="*/ 391447 w 4026646"/>
                  <a:gd name="connsiteY1" fmla="*/ 1756464 h 2657235"/>
                  <a:gd name="connsiteX2" fmla="*/ 113681 w 4026646"/>
                  <a:gd name="connsiteY2" fmla="*/ 1450826 h 2657235"/>
                  <a:gd name="connsiteX3" fmla="*/ 6089 w 4026646"/>
                  <a:gd name="connsiteY3" fmla="*/ 974918 h 2657235"/>
                  <a:gd name="connsiteX4" fmla="*/ 77150 w 4026646"/>
                  <a:gd name="connsiteY4" fmla="*/ 641633 h 2657235"/>
                  <a:gd name="connsiteX5" fmla="*/ 302843 w 4026646"/>
                  <a:gd name="connsiteY5" fmla="*/ 236786 h 2657235"/>
                  <a:gd name="connsiteX6" fmla="*/ 790876 w 4026646"/>
                  <a:gd name="connsiteY6" fmla="*/ 10940 h 2657235"/>
                  <a:gd name="connsiteX7" fmla="*/ 1453332 w 4026646"/>
                  <a:gd name="connsiteY7" fmla="*/ 171148 h 2657235"/>
                  <a:gd name="connsiteX8" fmla="*/ 1950175 w 4026646"/>
                  <a:gd name="connsiteY8" fmla="*/ 291303 h 2657235"/>
                  <a:gd name="connsiteX9" fmla="*/ 2224249 w 4026646"/>
                  <a:gd name="connsiteY9" fmla="*/ 462765 h 2657235"/>
                  <a:gd name="connsiteX10" fmla="*/ 2532527 w 4026646"/>
                  <a:gd name="connsiteY10" fmla="*/ 782740 h 2657235"/>
                  <a:gd name="connsiteX11" fmla="*/ 2612190 w 4026646"/>
                  <a:gd name="connsiteY11" fmla="*/ 1468146 h 2657235"/>
                  <a:gd name="connsiteX12" fmla="*/ 3166186 w 4026646"/>
                  <a:gd name="connsiteY12" fmla="*/ 1496944 h 2657235"/>
                  <a:gd name="connsiteX13" fmla="*/ 3605874 w 4026646"/>
                  <a:gd name="connsiteY13" fmla="*/ 1708457 h 2657235"/>
                  <a:gd name="connsiteX14" fmla="*/ 3934453 w 4026646"/>
                  <a:gd name="connsiteY14" fmla="*/ 2160933 h 2657235"/>
                  <a:gd name="connsiteX15" fmla="*/ 3962505 w 4026646"/>
                  <a:gd name="connsiteY15" fmla="*/ 2657235 h 2657235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07147 w 4026646"/>
                  <a:gd name="connsiteY9" fmla="*/ 400885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36230 w 4026646"/>
                  <a:gd name="connsiteY7" fmla="*/ 85952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2007491 h 2682569"/>
                  <a:gd name="connsiteX1" fmla="*/ 391447 w 4026646"/>
                  <a:gd name="connsiteY1" fmla="*/ 1781798 h 2682569"/>
                  <a:gd name="connsiteX2" fmla="*/ 113681 w 4026646"/>
                  <a:gd name="connsiteY2" fmla="*/ 1476160 h 2682569"/>
                  <a:gd name="connsiteX3" fmla="*/ 6089 w 4026646"/>
                  <a:gd name="connsiteY3" fmla="*/ 1000252 h 2682569"/>
                  <a:gd name="connsiteX4" fmla="*/ 77150 w 4026646"/>
                  <a:gd name="connsiteY4" fmla="*/ 666967 h 2682569"/>
                  <a:gd name="connsiteX5" fmla="*/ 302843 w 4026646"/>
                  <a:gd name="connsiteY5" fmla="*/ 262120 h 2682569"/>
                  <a:gd name="connsiteX6" fmla="*/ 790876 w 4026646"/>
                  <a:gd name="connsiteY6" fmla="*/ 36274 h 2682569"/>
                  <a:gd name="connsiteX7" fmla="*/ 1419127 w 4026646"/>
                  <a:gd name="connsiteY7" fmla="*/ 47969 h 2682569"/>
                  <a:gd name="connsiteX8" fmla="*/ 1841714 w 4026646"/>
                  <a:gd name="connsiteY8" fmla="*/ 185226 h 2682569"/>
                  <a:gd name="connsiteX9" fmla="*/ 2207147 w 4026646"/>
                  <a:gd name="connsiteY9" fmla="*/ 413843 h 2682569"/>
                  <a:gd name="connsiteX10" fmla="*/ 2532527 w 4026646"/>
                  <a:gd name="connsiteY10" fmla="*/ 808074 h 2682569"/>
                  <a:gd name="connsiteX11" fmla="*/ 2612190 w 4026646"/>
                  <a:gd name="connsiteY11" fmla="*/ 1493480 h 2682569"/>
                  <a:gd name="connsiteX12" fmla="*/ 3166186 w 4026646"/>
                  <a:gd name="connsiteY12" fmla="*/ 1522278 h 2682569"/>
                  <a:gd name="connsiteX13" fmla="*/ 3605874 w 4026646"/>
                  <a:gd name="connsiteY13" fmla="*/ 1733791 h 2682569"/>
                  <a:gd name="connsiteX14" fmla="*/ 3934453 w 4026646"/>
                  <a:gd name="connsiteY14" fmla="*/ 2186267 h 2682569"/>
                  <a:gd name="connsiteX15" fmla="*/ 3962505 w 4026646"/>
                  <a:gd name="connsiteY15" fmla="*/ 2682569 h 2682569"/>
                  <a:gd name="connsiteX0" fmla="*/ 796294 w 4026646"/>
                  <a:gd name="connsiteY0" fmla="*/ 2041696 h 2716774"/>
                  <a:gd name="connsiteX1" fmla="*/ 391447 w 4026646"/>
                  <a:gd name="connsiteY1" fmla="*/ 1816003 h 2716774"/>
                  <a:gd name="connsiteX2" fmla="*/ 113681 w 4026646"/>
                  <a:gd name="connsiteY2" fmla="*/ 1510365 h 2716774"/>
                  <a:gd name="connsiteX3" fmla="*/ 6089 w 4026646"/>
                  <a:gd name="connsiteY3" fmla="*/ 1034457 h 2716774"/>
                  <a:gd name="connsiteX4" fmla="*/ 77150 w 4026646"/>
                  <a:gd name="connsiteY4" fmla="*/ 701172 h 2716774"/>
                  <a:gd name="connsiteX5" fmla="*/ 302843 w 4026646"/>
                  <a:gd name="connsiteY5" fmla="*/ 296325 h 2716774"/>
                  <a:gd name="connsiteX6" fmla="*/ 939387 w 4026646"/>
                  <a:gd name="connsiteY6" fmla="*/ 36274 h 2716774"/>
                  <a:gd name="connsiteX7" fmla="*/ 1419127 w 4026646"/>
                  <a:gd name="connsiteY7" fmla="*/ 82174 h 2716774"/>
                  <a:gd name="connsiteX8" fmla="*/ 1841714 w 4026646"/>
                  <a:gd name="connsiteY8" fmla="*/ 219431 h 2716774"/>
                  <a:gd name="connsiteX9" fmla="*/ 2207147 w 4026646"/>
                  <a:gd name="connsiteY9" fmla="*/ 448048 h 2716774"/>
                  <a:gd name="connsiteX10" fmla="*/ 2532527 w 4026646"/>
                  <a:gd name="connsiteY10" fmla="*/ 842279 h 2716774"/>
                  <a:gd name="connsiteX11" fmla="*/ 2612190 w 4026646"/>
                  <a:gd name="connsiteY11" fmla="*/ 1527685 h 2716774"/>
                  <a:gd name="connsiteX12" fmla="*/ 3166186 w 4026646"/>
                  <a:gd name="connsiteY12" fmla="*/ 1556483 h 2716774"/>
                  <a:gd name="connsiteX13" fmla="*/ 3605874 w 4026646"/>
                  <a:gd name="connsiteY13" fmla="*/ 1767996 h 2716774"/>
                  <a:gd name="connsiteX14" fmla="*/ 3934453 w 4026646"/>
                  <a:gd name="connsiteY14" fmla="*/ 2220472 h 2716774"/>
                  <a:gd name="connsiteX15" fmla="*/ 3962505 w 4026646"/>
                  <a:gd name="connsiteY15" fmla="*/ 2716774 h 2716774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51922 h 2727000"/>
                  <a:gd name="connsiteX1" fmla="*/ 391447 w 4026646"/>
                  <a:gd name="connsiteY1" fmla="*/ 1826229 h 2727000"/>
                  <a:gd name="connsiteX2" fmla="*/ 113681 w 4026646"/>
                  <a:gd name="connsiteY2" fmla="*/ 1520591 h 2727000"/>
                  <a:gd name="connsiteX3" fmla="*/ 6089 w 4026646"/>
                  <a:gd name="connsiteY3" fmla="*/ 1044683 h 2727000"/>
                  <a:gd name="connsiteX4" fmla="*/ 77150 w 4026646"/>
                  <a:gd name="connsiteY4" fmla="*/ 711398 h 2727000"/>
                  <a:gd name="connsiteX5" fmla="*/ 302843 w 4026646"/>
                  <a:gd name="connsiteY5" fmla="*/ 306551 h 2727000"/>
                  <a:gd name="connsiteX6" fmla="*/ 939387 w 4026646"/>
                  <a:gd name="connsiteY6" fmla="*/ 46500 h 2727000"/>
                  <a:gd name="connsiteX7" fmla="*/ 1344872 w 4026646"/>
                  <a:gd name="connsiteY7" fmla="*/ 109501 h 2727000"/>
                  <a:gd name="connsiteX8" fmla="*/ 1767458 w 4026646"/>
                  <a:gd name="connsiteY8" fmla="*/ 246759 h 2727000"/>
                  <a:gd name="connsiteX9" fmla="*/ 2115789 w 4026646"/>
                  <a:gd name="connsiteY9" fmla="*/ 401119 h 2727000"/>
                  <a:gd name="connsiteX10" fmla="*/ 2498323 w 4026646"/>
                  <a:gd name="connsiteY10" fmla="*/ 703991 h 2727000"/>
                  <a:gd name="connsiteX11" fmla="*/ 2612190 w 4026646"/>
                  <a:gd name="connsiteY11" fmla="*/ 1537911 h 2727000"/>
                  <a:gd name="connsiteX12" fmla="*/ 3166186 w 4026646"/>
                  <a:gd name="connsiteY12" fmla="*/ 1566709 h 2727000"/>
                  <a:gd name="connsiteX13" fmla="*/ 3605874 w 4026646"/>
                  <a:gd name="connsiteY13" fmla="*/ 1778222 h 2727000"/>
                  <a:gd name="connsiteX14" fmla="*/ 3934453 w 4026646"/>
                  <a:gd name="connsiteY14" fmla="*/ 2230698 h 2727000"/>
                  <a:gd name="connsiteX15" fmla="*/ 3962505 w 4026646"/>
                  <a:gd name="connsiteY15" fmla="*/ 2727000 h 2727000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4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767458 w 4026646"/>
                  <a:gd name="connsiteY7" fmla="*/ 210224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58090 w 4026646"/>
                  <a:gd name="connsiteY10" fmla="*/ 1021635 h 2690465"/>
                  <a:gd name="connsiteX11" fmla="*/ 2612190 w 4026646"/>
                  <a:gd name="connsiteY11" fmla="*/ 1501376 h 2690465"/>
                  <a:gd name="connsiteX12" fmla="*/ 3166186 w 4026646"/>
                  <a:gd name="connsiteY12" fmla="*/ 1530174 h 2690465"/>
                  <a:gd name="connsiteX13" fmla="*/ 3605874 w 4026646"/>
                  <a:gd name="connsiteY13" fmla="*/ 1741687 h 2690465"/>
                  <a:gd name="connsiteX14" fmla="*/ 3934453 w 4026646"/>
                  <a:gd name="connsiteY14" fmla="*/ 2194163 h 2690465"/>
                  <a:gd name="connsiteX15" fmla="*/ 3962505 w 4026646"/>
                  <a:gd name="connsiteY15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6646" h="2690465">
                    <a:moveTo>
                      <a:pt x="796294" y="2015387"/>
                    </a:moveTo>
                    <a:cubicBezTo>
                      <a:pt x="708045" y="2006718"/>
                      <a:pt x="505216" y="1878249"/>
                      <a:pt x="391447" y="1789694"/>
                    </a:cubicBezTo>
                    <a:cubicBezTo>
                      <a:pt x="277678" y="1701139"/>
                      <a:pt x="177907" y="1614314"/>
                      <a:pt x="113681" y="1484056"/>
                    </a:cubicBezTo>
                    <a:cubicBezTo>
                      <a:pt x="49455" y="1353798"/>
                      <a:pt x="12178" y="1143014"/>
                      <a:pt x="6089" y="1008148"/>
                    </a:cubicBezTo>
                    <a:cubicBezTo>
                      <a:pt x="0" y="873282"/>
                      <a:pt x="38848" y="796756"/>
                      <a:pt x="77150" y="674863"/>
                    </a:cubicBezTo>
                    <a:cubicBezTo>
                      <a:pt x="115452" y="591071"/>
                      <a:pt x="119875" y="482334"/>
                      <a:pt x="302843" y="270016"/>
                    </a:cubicBezTo>
                    <a:cubicBezTo>
                      <a:pt x="502007" y="59438"/>
                      <a:pt x="705257" y="53954"/>
                      <a:pt x="939387" y="9965"/>
                    </a:cubicBezTo>
                    <a:cubicBezTo>
                      <a:pt x="1183489" y="0"/>
                      <a:pt x="1462931" y="19711"/>
                      <a:pt x="1658998" y="78814"/>
                    </a:cubicBezTo>
                    <a:cubicBezTo>
                      <a:pt x="1787484" y="127417"/>
                      <a:pt x="1914016" y="159304"/>
                      <a:pt x="2007329" y="233175"/>
                    </a:cubicBezTo>
                    <a:cubicBezTo>
                      <a:pt x="2098018" y="300387"/>
                      <a:pt x="2355642" y="428420"/>
                      <a:pt x="2498323" y="667456"/>
                    </a:cubicBezTo>
                    <a:cubicBezTo>
                      <a:pt x="2599133" y="878823"/>
                      <a:pt x="2675353" y="1263567"/>
                      <a:pt x="2612190" y="1501376"/>
                    </a:cubicBezTo>
                    <a:cubicBezTo>
                      <a:pt x="2786305" y="1478154"/>
                      <a:pt x="3000572" y="1490122"/>
                      <a:pt x="3166186" y="1530174"/>
                    </a:cubicBezTo>
                    <a:cubicBezTo>
                      <a:pt x="3331800" y="1570226"/>
                      <a:pt x="3477830" y="1631022"/>
                      <a:pt x="3605874" y="1741687"/>
                    </a:cubicBezTo>
                    <a:cubicBezTo>
                      <a:pt x="3733918" y="1852352"/>
                      <a:pt x="3796607" y="1963491"/>
                      <a:pt x="3934453" y="2194163"/>
                    </a:cubicBezTo>
                    <a:cubicBezTo>
                      <a:pt x="3966985" y="2364121"/>
                      <a:pt x="4026646" y="2441339"/>
                      <a:pt x="3962505" y="269046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rot="13105753">
              <a:off x="50378" y="2548232"/>
              <a:ext cx="1966493" cy="900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8505753" flipV="1">
              <a:off x="934135" y="2741412"/>
              <a:ext cx="2043578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7705753" flipH="1" flipV="1">
              <a:off x="1450905" y="3415392"/>
              <a:ext cx="1205378" cy="395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2305753" flipV="1">
              <a:off x="1426245" y="4242883"/>
              <a:ext cx="1081507" cy="62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2305753">
              <a:off x="1085380" y="4292690"/>
              <a:ext cx="1386307" cy="928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 Beckett</a:t>
            </a:r>
            <a:endParaRPr lang="en-US" dirty="0"/>
          </a:p>
        </p:txBody>
      </p:sp>
      <p:pic>
        <p:nvPicPr>
          <p:cNvPr id="4" name="Content Placeholder 3" descr="beckett-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grpSp>
        <p:nvGrpSpPr>
          <p:cNvPr id="6" name="Group 5"/>
          <p:cNvGrpSpPr/>
          <p:nvPr/>
        </p:nvGrpSpPr>
        <p:grpSpPr>
          <a:xfrm rot="18948977">
            <a:off x="2975062" y="1841878"/>
            <a:ext cx="2305353" cy="3131719"/>
            <a:chOff x="50378" y="1341953"/>
            <a:chExt cx="3105457" cy="4026646"/>
          </a:xfrm>
        </p:grpSpPr>
        <p:grpSp>
          <p:nvGrpSpPr>
            <p:cNvPr id="7" name="Group 20"/>
            <p:cNvGrpSpPr/>
            <p:nvPr/>
          </p:nvGrpSpPr>
          <p:grpSpPr>
            <a:xfrm rot="3083938">
              <a:off x="-202720" y="2010043"/>
              <a:ext cx="4026646" cy="2690465"/>
              <a:chOff x="2610618" y="1770485"/>
              <a:chExt cx="4026646" cy="26904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2971800" y="2133600"/>
                <a:ext cx="1981200" cy="1600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2610618" y="1770485"/>
                <a:ext cx="4026646" cy="2690465"/>
              </a:xfrm>
              <a:custGeom>
                <a:avLst/>
                <a:gdLst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112426 w 3402767"/>
                  <a:gd name="connsiteY2" fmla="*/ 1097570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14990 w 3402767"/>
                  <a:gd name="connsiteY6" fmla="*/ 767787 h 2791459"/>
                  <a:gd name="connsiteX7" fmla="*/ 0 w 3402767"/>
                  <a:gd name="connsiteY7" fmla="*/ 670351 h 2791459"/>
                  <a:gd name="connsiteX8" fmla="*/ 7495 w 3402767"/>
                  <a:gd name="connsiteY8" fmla="*/ 542934 h 2791459"/>
                  <a:gd name="connsiteX9" fmla="*/ 14990 w 3402767"/>
                  <a:gd name="connsiteY9" fmla="*/ 497964 h 2791459"/>
                  <a:gd name="connsiteX10" fmla="*/ 37475 w 3402767"/>
                  <a:gd name="connsiteY10" fmla="*/ 452993 h 2791459"/>
                  <a:gd name="connsiteX11" fmla="*/ 67455 w 3402767"/>
                  <a:gd name="connsiteY11" fmla="*/ 393033 h 2791459"/>
                  <a:gd name="connsiteX12" fmla="*/ 134911 w 3402767"/>
                  <a:gd name="connsiteY12" fmla="*/ 280606 h 2791459"/>
                  <a:gd name="connsiteX13" fmla="*/ 172387 w 3402767"/>
                  <a:gd name="connsiteY13" fmla="*/ 250626 h 2791459"/>
                  <a:gd name="connsiteX14" fmla="*/ 209862 w 3402767"/>
                  <a:gd name="connsiteY14" fmla="*/ 213151 h 2791459"/>
                  <a:gd name="connsiteX15" fmla="*/ 254833 w 3402767"/>
                  <a:gd name="connsiteY15" fmla="*/ 183170 h 2791459"/>
                  <a:gd name="connsiteX16" fmla="*/ 292308 w 3402767"/>
                  <a:gd name="connsiteY16" fmla="*/ 145695 h 2791459"/>
                  <a:gd name="connsiteX17" fmla="*/ 419724 w 3402767"/>
                  <a:gd name="connsiteY17" fmla="*/ 63249 h 2791459"/>
                  <a:gd name="connsiteX18" fmla="*/ 457200 w 3402767"/>
                  <a:gd name="connsiteY18" fmla="*/ 55754 h 2791459"/>
                  <a:gd name="connsiteX19" fmla="*/ 517160 w 3402767"/>
                  <a:gd name="connsiteY19" fmla="*/ 40764 h 2791459"/>
                  <a:gd name="connsiteX20" fmla="*/ 569626 w 3402767"/>
                  <a:gd name="connsiteY20" fmla="*/ 18279 h 2791459"/>
                  <a:gd name="connsiteX21" fmla="*/ 644577 w 3402767"/>
                  <a:gd name="connsiteY21" fmla="*/ 3288 h 2791459"/>
                  <a:gd name="connsiteX22" fmla="*/ 884419 w 3402767"/>
                  <a:gd name="connsiteY22" fmla="*/ 10783 h 2791459"/>
                  <a:gd name="connsiteX23" fmla="*/ 1259174 w 3402767"/>
                  <a:gd name="connsiteY23" fmla="*/ 25774 h 2791459"/>
                  <a:gd name="connsiteX24" fmla="*/ 1341619 w 3402767"/>
                  <a:gd name="connsiteY24" fmla="*/ 55754 h 2791459"/>
                  <a:gd name="connsiteX25" fmla="*/ 1371600 w 3402767"/>
                  <a:gd name="connsiteY25" fmla="*/ 63249 h 2791459"/>
                  <a:gd name="connsiteX26" fmla="*/ 1439055 w 3402767"/>
                  <a:gd name="connsiteY26" fmla="*/ 93229 h 2791459"/>
                  <a:gd name="connsiteX27" fmla="*/ 1588957 w 3402767"/>
                  <a:gd name="connsiteY27" fmla="*/ 145695 h 2791459"/>
                  <a:gd name="connsiteX28" fmla="*/ 1663908 w 3402767"/>
                  <a:gd name="connsiteY28" fmla="*/ 183170 h 2791459"/>
                  <a:gd name="connsiteX29" fmla="*/ 1738859 w 3402767"/>
                  <a:gd name="connsiteY29" fmla="*/ 235636 h 2791459"/>
                  <a:gd name="connsiteX30" fmla="*/ 1813810 w 3402767"/>
                  <a:gd name="connsiteY30" fmla="*/ 295597 h 2791459"/>
                  <a:gd name="connsiteX31" fmla="*/ 1858780 w 3402767"/>
                  <a:gd name="connsiteY31" fmla="*/ 325577 h 2791459"/>
                  <a:gd name="connsiteX32" fmla="*/ 2046157 w 3402767"/>
                  <a:gd name="connsiteY32" fmla="*/ 497964 h 2791459"/>
                  <a:gd name="connsiteX33" fmla="*/ 2106118 w 3402767"/>
                  <a:gd name="connsiteY33" fmla="*/ 557924 h 2791459"/>
                  <a:gd name="connsiteX34" fmla="*/ 2188564 w 3402767"/>
                  <a:gd name="connsiteY34" fmla="*/ 655361 h 2791459"/>
                  <a:gd name="connsiteX35" fmla="*/ 2211049 w 3402767"/>
                  <a:gd name="connsiteY35" fmla="*/ 692836 h 2791459"/>
                  <a:gd name="connsiteX36" fmla="*/ 2233534 w 3402767"/>
                  <a:gd name="connsiteY36" fmla="*/ 707826 h 2791459"/>
                  <a:gd name="connsiteX37" fmla="*/ 2271010 w 3402767"/>
                  <a:gd name="connsiteY37" fmla="*/ 775282 h 2791459"/>
                  <a:gd name="connsiteX38" fmla="*/ 2293495 w 3402767"/>
                  <a:gd name="connsiteY38" fmla="*/ 820252 h 2791459"/>
                  <a:gd name="connsiteX39" fmla="*/ 2315980 w 3402767"/>
                  <a:gd name="connsiteY39" fmla="*/ 842738 h 2791459"/>
                  <a:gd name="connsiteX40" fmla="*/ 2330970 w 3402767"/>
                  <a:gd name="connsiteY40" fmla="*/ 872718 h 2791459"/>
                  <a:gd name="connsiteX41" fmla="*/ 2383436 w 3402767"/>
                  <a:gd name="connsiteY41" fmla="*/ 1015124 h 2791459"/>
                  <a:gd name="connsiteX42" fmla="*/ 2398426 w 3402767"/>
                  <a:gd name="connsiteY42" fmla="*/ 1060095 h 2791459"/>
                  <a:gd name="connsiteX43" fmla="*/ 2428406 w 3402767"/>
                  <a:gd name="connsiteY43" fmla="*/ 1165026 h 2791459"/>
                  <a:gd name="connsiteX44" fmla="*/ 2420911 w 3402767"/>
                  <a:gd name="connsiteY44" fmla="*/ 1472324 h 2791459"/>
                  <a:gd name="connsiteX45" fmla="*/ 2413416 w 3402767"/>
                  <a:gd name="connsiteY45" fmla="*/ 1517295 h 2791459"/>
                  <a:gd name="connsiteX46" fmla="*/ 2375941 w 3402767"/>
                  <a:gd name="connsiteY46" fmla="*/ 1622226 h 2791459"/>
                  <a:gd name="connsiteX47" fmla="*/ 2360951 w 3402767"/>
                  <a:gd name="connsiteY47" fmla="*/ 1674692 h 2791459"/>
                  <a:gd name="connsiteX48" fmla="*/ 2353455 w 3402767"/>
                  <a:gd name="connsiteY48" fmla="*/ 1697177 h 2791459"/>
                  <a:gd name="connsiteX49" fmla="*/ 2368446 w 3402767"/>
                  <a:gd name="connsiteY49" fmla="*/ 1674692 h 2791459"/>
                  <a:gd name="connsiteX50" fmla="*/ 2428406 w 3402767"/>
                  <a:gd name="connsiteY50" fmla="*/ 1622226 h 2791459"/>
                  <a:gd name="connsiteX51" fmla="*/ 2450892 w 3402767"/>
                  <a:gd name="connsiteY51" fmla="*/ 1614731 h 2791459"/>
                  <a:gd name="connsiteX52" fmla="*/ 2540833 w 3402767"/>
                  <a:gd name="connsiteY52" fmla="*/ 1592246 h 2791459"/>
                  <a:gd name="connsiteX53" fmla="*/ 2600793 w 3402767"/>
                  <a:gd name="connsiteY53" fmla="*/ 1584751 h 2791459"/>
                  <a:gd name="connsiteX54" fmla="*/ 2653259 w 3402767"/>
                  <a:gd name="connsiteY54" fmla="*/ 1577256 h 2791459"/>
                  <a:gd name="connsiteX55" fmla="*/ 2908092 w 3402767"/>
                  <a:gd name="connsiteY55" fmla="*/ 1592246 h 2791459"/>
                  <a:gd name="connsiteX56" fmla="*/ 2960557 w 3402767"/>
                  <a:gd name="connsiteY56" fmla="*/ 1607236 h 2791459"/>
                  <a:gd name="connsiteX57" fmla="*/ 2998033 w 3402767"/>
                  <a:gd name="connsiteY57" fmla="*/ 1614731 h 2791459"/>
                  <a:gd name="connsiteX58" fmla="*/ 3028013 w 3402767"/>
                  <a:gd name="connsiteY58" fmla="*/ 1629721 h 2791459"/>
                  <a:gd name="connsiteX59" fmla="*/ 3125449 w 3402767"/>
                  <a:gd name="connsiteY59" fmla="*/ 1682187 h 2791459"/>
                  <a:gd name="connsiteX60" fmla="*/ 3170419 w 3402767"/>
                  <a:gd name="connsiteY60" fmla="*/ 1697177 h 2791459"/>
                  <a:gd name="connsiteX61" fmla="*/ 3267855 w 3402767"/>
                  <a:gd name="connsiteY61" fmla="*/ 1764633 h 2791459"/>
                  <a:gd name="connsiteX62" fmla="*/ 3305331 w 3402767"/>
                  <a:gd name="connsiteY62" fmla="*/ 1794613 h 2791459"/>
                  <a:gd name="connsiteX63" fmla="*/ 3335311 w 3402767"/>
                  <a:gd name="connsiteY63" fmla="*/ 1847079 h 2791459"/>
                  <a:gd name="connsiteX64" fmla="*/ 3342806 w 3402767"/>
                  <a:gd name="connsiteY64" fmla="*/ 1877059 h 2791459"/>
                  <a:gd name="connsiteX65" fmla="*/ 3365292 w 3402767"/>
                  <a:gd name="connsiteY65" fmla="*/ 1922029 h 2791459"/>
                  <a:gd name="connsiteX66" fmla="*/ 3372787 w 3402767"/>
                  <a:gd name="connsiteY66" fmla="*/ 1952010 h 2791459"/>
                  <a:gd name="connsiteX67" fmla="*/ 3387777 w 3402767"/>
                  <a:gd name="connsiteY67" fmla="*/ 1989485 h 2791459"/>
                  <a:gd name="connsiteX68" fmla="*/ 3395272 w 3402767"/>
                  <a:gd name="connsiteY68" fmla="*/ 2041951 h 2791459"/>
                  <a:gd name="connsiteX69" fmla="*/ 3402767 w 3402767"/>
                  <a:gd name="connsiteY69" fmla="*/ 2071931 h 2791459"/>
                  <a:gd name="connsiteX70" fmla="*/ 3395272 w 3402767"/>
                  <a:gd name="connsiteY70" fmla="*/ 2259308 h 2791459"/>
                  <a:gd name="connsiteX71" fmla="*/ 3372787 w 3402767"/>
                  <a:gd name="connsiteY71" fmla="*/ 2334259 h 2791459"/>
                  <a:gd name="connsiteX72" fmla="*/ 3320321 w 3402767"/>
                  <a:gd name="connsiteY72" fmla="*/ 2424200 h 2791459"/>
                  <a:gd name="connsiteX73" fmla="*/ 3282846 w 3402767"/>
                  <a:gd name="connsiteY73" fmla="*/ 2499151 h 2791459"/>
                  <a:gd name="connsiteX74" fmla="*/ 3275351 w 3402767"/>
                  <a:gd name="connsiteY74" fmla="*/ 2521636 h 2791459"/>
                  <a:gd name="connsiteX75" fmla="*/ 3237875 w 3402767"/>
                  <a:gd name="connsiteY75" fmla="*/ 2596587 h 2791459"/>
                  <a:gd name="connsiteX76" fmla="*/ 3222885 w 3402767"/>
                  <a:gd name="connsiteY76" fmla="*/ 2626567 h 2791459"/>
                  <a:gd name="connsiteX77" fmla="*/ 3200400 w 3402767"/>
                  <a:gd name="connsiteY77" fmla="*/ 2649052 h 2791459"/>
                  <a:gd name="connsiteX78" fmla="*/ 3132944 w 3402767"/>
                  <a:gd name="connsiteY78" fmla="*/ 2724003 h 2791459"/>
                  <a:gd name="connsiteX79" fmla="*/ 3050498 w 3402767"/>
                  <a:gd name="connsiteY79" fmla="*/ 2753983 h 2791459"/>
                  <a:gd name="connsiteX80" fmla="*/ 2975547 w 3402767"/>
                  <a:gd name="connsiteY80" fmla="*/ 2768974 h 2791459"/>
                  <a:gd name="connsiteX81" fmla="*/ 2953062 w 3402767"/>
                  <a:gd name="connsiteY81" fmla="*/ 2776469 h 2791459"/>
                  <a:gd name="connsiteX82" fmla="*/ 2945567 w 3402767"/>
                  <a:gd name="connsiteY82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22485 w 3402767"/>
                  <a:gd name="connsiteY5" fmla="*/ 797767 h 2791459"/>
                  <a:gd name="connsiteX6" fmla="*/ 0 w 3402767"/>
                  <a:gd name="connsiteY6" fmla="*/ 670351 h 2791459"/>
                  <a:gd name="connsiteX7" fmla="*/ 7495 w 3402767"/>
                  <a:gd name="connsiteY7" fmla="*/ 542934 h 2791459"/>
                  <a:gd name="connsiteX8" fmla="*/ 14990 w 3402767"/>
                  <a:gd name="connsiteY8" fmla="*/ 497964 h 2791459"/>
                  <a:gd name="connsiteX9" fmla="*/ 37475 w 3402767"/>
                  <a:gd name="connsiteY9" fmla="*/ 452993 h 2791459"/>
                  <a:gd name="connsiteX10" fmla="*/ 67455 w 3402767"/>
                  <a:gd name="connsiteY10" fmla="*/ 393033 h 2791459"/>
                  <a:gd name="connsiteX11" fmla="*/ 134911 w 3402767"/>
                  <a:gd name="connsiteY11" fmla="*/ 280606 h 2791459"/>
                  <a:gd name="connsiteX12" fmla="*/ 172387 w 3402767"/>
                  <a:gd name="connsiteY12" fmla="*/ 250626 h 2791459"/>
                  <a:gd name="connsiteX13" fmla="*/ 209862 w 3402767"/>
                  <a:gd name="connsiteY13" fmla="*/ 213151 h 2791459"/>
                  <a:gd name="connsiteX14" fmla="*/ 254833 w 3402767"/>
                  <a:gd name="connsiteY14" fmla="*/ 183170 h 2791459"/>
                  <a:gd name="connsiteX15" fmla="*/ 292308 w 3402767"/>
                  <a:gd name="connsiteY15" fmla="*/ 145695 h 2791459"/>
                  <a:gd name="connsiteX16" fmla="*/ 419724 w 3402767"/>
                  <a:gd name="connsiteY16" fmla="*/ 63249 h 2791459"/>
                  <a:gd name="connsiteX17" fmla="*/ 457200 w 3402767"/>
                  <a:gd name="connsiteY17" fmla="*/ 55754 h 2791459"/>
                  <a:gd name="connsiteX18" fmla="*/ 517160 w 3402767"/>
                  <a:gd name="connsiteY18" fmla="*/ 40764 h 2791459"/>
                  <a:gd name="connsiteX19" fmla="*/ 569626 w 3402767"/>
                  <a:gd name="connsiteY19" fmla="*/ 18279 h 2791459"/>
                  <a:gd name="connsiteX20" fmla="*/ 644577 w 3402767"/>
                  <a:gd name="connsiteY20" fmla="*/ 3288 h 2791459"/>
                  <a:gd name="connsiteX21" fmla="*/ 884419 w 3402767"/>
                  <a:gd name="connsiteY21" fmla="*/ 10783 h 2791459"/>
                  <a:gd name="connsiteX22" fmla="*/ 1259174 w 3402767"/>
                  <a:gd name="connsiteY22" fmla="*/ 25774 h 2791459"/>
                  <a:gd name="connsiteX23" fmla="*/ 1341619 w 3402767"/>
                  <a:gd name="connsiteY23" fmla="*/ 55754 h 2791459"/>
                  <a:gd name="connsiteX24" fmla="*/ 1371600 w 3402767"/>
                  <a:gd name="connsiteY24" fmla="*/ 63249 h 2791459"/>
                  <a:gd name="connsiteX25" fmla="*/ 1439055 w 3402767"/>
                  <a:gd name="connsiteY25" fmla="*/ 93229 h 2791459"/>
                  <a:gd name="connsiteX26" fmla="*/ 1588957 w 3402767"/>
                  <a:gd name="connsiteY26" fmla="*/ 145695 h 2791459"/>
                  <a:gd name="connsiteX27" fmla="*/ 1663908 w 3402767"/>
                  <a:gd name="connsiteY27" fmla="*/ 183170 h 2791459"/>
                  <a:gd name="connsiteX28" fmla="*/ 1738859 w 3402767"/>
                  <a:gd name="connsiteY28" fmla="*/ 235636 h 2791459"/>
                  <a:gd name="connsiteX29" fmla="*/ 1813810 w 3402767"/>
                  <a:gd name="connsiteY29" fmla="*/ 295597 h 2791459"/>
                  <a:gd name="connsiteX30" fmla="*/ 1858780 w 3402767"/>
                  <a:gd name="connsiteY30" fmla="*/ 325577 h 2791459"/>
                  <a:gd name="connsiteX31" fmla="*/ 2046157 w 3402767"/>
                  <a:gd name="connsiteY31" fmla="*/ 497964 h 2791459"/>
                  <a:gd name="connsiteX32" fmla="*/ 2106118 w 3402767"/>
                  <a:gd name="connsiteY32" fmla="*/ 557924 h 2791459"/>
                  <a:gd name="connsiteX33" fmla="*/ 2188564 w 3402767"/>
                  <a:gd name="connsiteY33" fmla="*/ 655361 h 2791459"/>
                  <a:gd name="connsiteX34" fmla="*/ 2211049 w 3402767"/>
                  <a:gd name="connsiteY34" fmla="*/ 692836 h 2791459"/>
                  <a:gd name="connsiteX35" fmla="*/ 2233534 w 3402767"/>
                  <a:gd name="connsiteY35" fmla="*/ 707826 h 2791459"/>
                  <a:gd name="connsiteX36" fmla="*/ 2271010 w 3402767"/>
                  <a:gd name="connsiteY36" fmla="*/ 775282 h 2791459"/>
                  <a:gd name="connsiteX37" fmla="*/ 2293495 w 3402767"/>
                  <a:gd name="connsiteY37" fmla="*/ 820252 h 2791459"/>
                  <a:gd name="connsiteX38" fmla="*/ 2315980 w 3402767"/>
                  <a:gd name="connsiteY38" fmla="*/ 842738 h 2791459"/>
                  <a:gd name="connsiteX39" fmla="*/ 2330970 w 3402767"/>
                  <a:gd name="connsiteY39" fmla="*/ 872718 h 2791459"/>
                  <a:gd name="connsiteX40" fmla="*/ 2383436 w 3402767"/>
                  <a:gd name="connsiteY40" fmla="*/ 1015124 h 2791459"/>
                  <a:gd name="connsiteX41" fmla="*/ 2398426 w 3402767"/>
                  <a:gd name="connsiteY41" fmla="*/ 1060095 h 2791459"/>
                  <a:gd name="connsiteX42" fmla="*/ 2428406 w 3402767"/>
                  <a:gd name="connsiteY42" fmla="*/ 1165026 h 2791459"/>
                  <a:gd name="connsiteX43" fmla="*/ 2420911 w 3402767"/>
                  <a:gd name="connsiteY43" fmla="*/ 1472324 h 2791459"/>
                  <a:gd name="connsiteX44" fmla="*/ 2413416 w 3402767"/>
                  <a:gd name="connsiteY44" fmla="*/ 1517295 h 2791459"/>
                  <a:gd name="connsiteX45" fmla="*/ 2375941 w 3402767"/>
                  <a:gd name="connsiteY45" fmla="*/ 1622226 h 2791459"/>
                  <a:gd name="connsiteX46" fmla="*/ 2360951 w 3402767"/>
                  <a:gd name="connsiteY46" fmla="*/ 1674692 h 2791459"/>
                  <a:gd name="connsiteX47" fmla="*/ 2353455 w 3402767"/>
                  <a:gd name="connsiteY47" fmla="*/ 1697177 h 2791459"/>
                  <a:gd name="connsiteX48" fmla="*/ 2368446 w 3402767"/>
                  <a:gd name="connsiteY48" fmla="*/ 1674692 h 2791459"/>
                  <a:gd name="connsiteX49" fmla="*/ 2428406 w 3402767"/>
                  <a:gd name="connsiteY49" fmla="*/ 1622226 h 2791459"/>
                  <a:gd name="connsiteX50" fmla="*/ 2450892 w 3402767"/>
                  <a:gd name="connsiteY50" fmla="*/ 1614731 h 2791459"/>
                  <a:gd name="connsiteX51" fmla="*/ 2540833 w 3402767"/>
                  <a:gd name="connsiteY51" fmla="*/ 1592246 h 2791459"/>
                  <a:gd name="connsiteX52" fmla="*/ 2600793 w 3402767"/>
                  <a:gd name="connsiteY52" fmla="*/ 1584751 h 2791459"/>
                  <a:gd name="connsiteX53" fmla="*/ 2653259 w 3402767"/>
                  <a:gd name="connsiteY53" fmla="*/ 1577256 h 2791459"/>
                  <a:gd name="connsiteX54" fmla="*/ 2908092 w 3402767"/>
                  <a:gd name="connsiteY54" fmla="*/ 1592246 h 2791459"/>
                  <a:gd name="connsiteX55" fmla="*/ 2960557 w 3402767"/>
                  <a:gd name="connsiteY55" fmla="*/ 1607236 h 2791459"/>
                  <a:gd name="connsiteX56" fmla="*/ 2998033 w 3402767"/>
                  <a:gd name="connsiteY56" fmla="*/ 1614731 h 2791459"/>
                  <a:gd name="connsiteX57" fmla="*/ 3028013 w 3402767"/>
                  <a:gd name="connsiteY57" fmla="*/ 1629721 h 2791459"/>
                  <a:gd name="connsiteX58" fmla="*/ 3125449 w 3402767"/>
                  <a:gd name="connsiteY58" fmla="*/ 1682187 h 2791459"/>
                  <a:gd name="connsiteX59" fmla="*/ 3170419 w 3402767"/>
                  <a:gd name="connsiteY59" fmla="*/ 1697177 h 2791459"/>
                  <a:gd name="connsiteX60" fmla="*/ 3267855 w 3402767"/>
                  <a:gd name="connsiteY60" fmla="*/ 1764633 h 2791459"/>
                  <a:gd name="connsiteX61" fmla="*/ 3305331 w 3402767"/>
                  <a:gd name="connsiteY61" fmla="*/ 1794613 h 2791459"/>
                  <a:gd name="connsiteX62" fmla="*/ 3335311 w 3402767"/>
                  <a:gd name="connsiteY62" fmla="*/ 1847079 h 2791459"/>
                  <a:gd name="connsiteX63" fmla="*/ 3342806 w 3402767"/>
                  <a:gd name="connsiteY63" fmla="*/ 1877059 h 2791459"/>
                  <a:gd name="connsiteX64" fmla="*/ 3365292 w 3402767"/>
                  <a:gd name="connsiteY64" fmla="*/ 1922029 h 2791459"/>
                  <a:gd name="connsiteX65" fmla="*/ 3372787 w 3402767"/>
                  <a:gd name="connsiteY65" fmla="*/ 1952010 h 2791459"/>
                  <a:gd name="connsiteX66" fmla="*/ 3387777 w 3402767"/>
                  <a:gd name="connsiteY66" fmla="*/ 1989485 h 2791459"/>
                  <a:gd name="connsiteX67" fmla="*/ 3395272 w 3402767"/>
                  <a:gd name="connsiteY67" fmla="*/ 2041951 h 2791459"/>
                  <a:gd name="connsiteX68" fmla="*/ 3402767 w 3402767"/>
                  <a:gd name="connsiteY68" fmla="*/ 2071931 h 2791459"/>
                  <a:gd name="connsiteX69" fmla="*/ 3395272 w 3402767"/>
                  <a:gd name="connsiteY69" fmla="*/ 2259308 h 2791459"/>
                  <a:gd name="connsiteX70" fmla="*/ 3372787 w 3402767"/>
                  <a:gd name="connsiteY70" fmla="*/ 2334259 h 2791459"/>
                  <a:gd name="connsiteX71" fmla="*/ 3320321 w 3402767"/>
                  <a:gd name="connsiteY71" fmla="*/ 2424200 h 2791459"/>
                  <a:gd name="connsiteX72" fmla="*/ 3282846 w 3402767"/>
                  <a:gd name="connsiteY72" fmla="*/ 2499151 h 2791459"/>
                  <a:gd name="connsiteX73" fmla="*/ 3275351 w 3402767"/>
                  <a:gd name="connsiteY73" fmla="*/ 2521636 h 2791459"/>
                  <a:gd name="connsiteX74" fmla="*/ 3237875 w 3402767"/>
                  <a:gd name="connsiteY74" fmla="*/ 2596587 h 2791459"/>
                  <a:gd name="connsiteX75" fmla="*/ 3222885 w 3402767"/>
                  <a:gd name="connsiteY75" fmla="*/ 2626567 h 2791459"/>
                  <a:gd name="connsiteX76" fmla="*/ 3200400 w 3402767"/>
                  <a:gd name="connsiteY76" fmla="*/ 2649052 h 2791459"/>
                  <a:gd name="connsiteX77" fmla="*/ 3132944 w 3402767"/>
                  <a:gd name="connsiteY77" fmla="*/ 2724003 h 2791459"/>
                  <a:gd name="connsiteX78" fmla="*/ 3050498 w 3402767"/>
                  <a:gd name="connsiteY78" fmla="*/ 2753983 h 2791459"/>
                  <a:gd name="connsiteX79" fmla="*/ 2975547 w 3402767"/>
                  <a:gd name="connsiteY79" fmla="*/ 2768974 h 2791459"/>
                  <a:gd name="connsiteX80" fmla="*/ 2953062 w 3402767"/>
                  <a:gd name="connsiteY80" fmla="*/ 2776469 h 2791459"/>
                  <a:gd name="connsiteX81" fmla="*/ 2945567 w 3402767"/>
                  <a:gd name="connsiteY81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09862 w 3402767"/>
                  <a:gd name="connsiteY12" fmla="*/ 213151 h 2791459"/>
                  <a:gd name="connsiteX13" fmla="*/ 254833 w 3402767"/>
                  <a:gd name="connsiteY13" fmla="*/ 183170 h 2791459"/>
                  <a:gd name="connsiteX14" fmla="*/ 292308 w 3402767"/>
                  <a:gd name="connsiteY14" fmla="*/ 145695 h 2791459"/>
                  <a:gd name="connsiteX15" fmla="*/ 419724 w 3402767"/>
                  <a:gd name="connsiteY15" fmla="*/ 63249 h 2791459"/>
                  <a:gd name="connsiteX16" fmla="*/ 457200 w 3402767"/>
                  <a:gd name="connsiteY16" fmla="*/ 55754 h 2791459"/>
                  <a:gd name="connsiteX17" fmla="*/ 517160 w 3402767"/>
                  <a:gd name="connsiteY17" fmla="*/ 40764 h 2791459"/>
                  <a:gd name="connsiteX18" fmla="*/ 569626 w 3402767"/>
                  <a:gd name="connsiteY18" fmla="*/ 18279 h 2791459"/>
                  <a:gd name="connsiteX19" fmla="*/ 644577 w 3402767"/>
                  <a:gd name="connsiteY19" fmla="*/ 3288 h 2791459"/>
                  <a:gd name="connsiteX20" fmla="*/ 884419 w 3402767"/>
                  <a:gd name="connsiteY20" fmla="*/ 10783 h 2791459"/>
                  <a:gd name="connsiteX21" fmla="*/ 1259174 w 3402767"/>
                  <a:gd name="connsiteY21" fmla="*/ 25774 h 2791459"/>
                  <a:gd name="connsiteX22" fmla="*/ 1341619 w 3402767"/>
                  <a:gd name="connsiteY22" fmla="*/ 55754 h 2791459"/>
                  <a:gd name="connsiteX23" fmla="*/ 1371600 w 3402767"/>
                  <a:gd name="connsiteY23" fmla="*/ 63249 h 2791459"/>
                  <a:gd name="connsiteX24" fmla="*/ 1439055 w 3402767"/>
                  <a:gd name="connsiteY24" fmla="*/ 93229 h 2791459"/>
                  <a:gd name="connsiteX25" fmla="*/ 1588957 w 3402767"/>
                  <a:gd name="connsiteY25" fmla="*/ 145695 h 2791459"/>
                  <a:gd name="connsiteX26" fmla="*/ 1663908 w 3402767"/>
                  <a:gd name="connsiteY26" fmla="*/ 183170 h 2791459"/>
                  <a:gd name="connsiteX27" fmla="*/ 1738859 w 3402767"/>
                  <a:gd name="connsiteY27" fmla="*/ 235636 h 2791459"/>
                  <a:gd name="connsiteX28" fmla="*/ 1813810 w 3402767"/>
                  <a:gd name="connsiteY28" fmla="*/ 295597 h 2791459"/>
                  <a:gd name="connsiteX29" fmla="*/ 1858780 w 3402767"/>
                  <a:gd name="connsiteY29" fmla="*/ 325577 h 2791459"/>
                  <a:gd name="connsiteX30" fmla="*/ 2046157 w 3402767"/>
                  <a:gd name="connsiteY30" fmla="*/ 497964 h 2791459"/>
                  <a:gd name="connsiteX31" fmla="*/ 2106118 w 3402767"/>
                  <a:gd name="connsiteY31" fmla="*/ 557924 h 2791459"/>
                  <a:gd name="connsiteX32" fmla="*/ 2188564 w 3402767"/>
                  <a:gd name="connsiteY32" fmla="*/ 655361 h 2791459"/>
                  <a:gd name="connsiteX33" fmla="*/ 2211049 w 3402767"/>
                  <a:gd name="connsiteY33" fmla="*/ 692836 h 2791459"/>
                  <a:gd name="connsiteX34" fmla="*/ 2233534 w 3402767"/>
                  <a:gd name="connsiteY34" fmla="*/ 707826 h 2791459"/>
                  <a:gd name="connsiteX35" fmla="*/ 2271010 w 3402767"/>
                  <a:gd name="connsiteY35" fmla="*/ 775282 h 2791459"/>
                  <a:gd name="connsiteX36" fmla="*/ 2293495 w 3402767"/>
                  <a:gd name="connsiteY36" fmla="*/ 820252 h 2791459"/>
                  <a:gd name="connsiteX37" fmla="*/ 2315980 w 3402767"/>
                  <a:gd name="connsiteY37" fmla="*/ 842738 h 2791459"/>
                  <a:gd name="connsiteX38" fmla="*/ 2330970 w 3402767"/>
                  <a:gd name="connsiteY38" fmla="*/ 872718 h 2791459"/>
                  <a:gd name="connsiteX39" fmla="*/ 2383436 w 3402767"/>
                  <a:gd name="connsiteY39" fmla="*/ 1015124 h 2791459"/>
                  <a:gd name="connsiteX40" fmla="*/ 2398426 w 3402767"/>
                  <a:gd name="connsiteY40" fmla="*/ 1060095 h 2791459"/>
                  <a:gd name="connsiteX41" fmla="*/ 2428406 w 3402767"/>
                  <a:gd name="connsiteY41" fmla="*/ 1165026 h 2791459"/>
                  <a:gd name="connsiteX42" fmla="*/ 2420911 w 3402767"/>
                  <a:gd name="connsiteY42" fmla="*/ 1472324 h 2791459"/>
                  <a:gd name="connsiteX43" fmla="*/ 2413416 w 3402767"/>
                  <a:gd name="connsiteY43" fmla="*/ 1517295 h 2791459"/>
                  <a:gd name="connsiteX44" fmla="*/ 2375941 w 3402767"/>
                  <a:gd name="connsiteY44" fmla="*/ 1622226 h 2791459"/>
                  <a:gd name="connsiteX45" fmla="*/ 2360951 w 3402767"/>
                  <a:gd name="connsiteY45" fmla="*/ 1674692 h 2791459"/>
                  <a:gd name="connsiteX46" fmla="*/ 2353455 w 3402767"/>
                  <a:gd name="connsiteY46" fmla="*/ 1697177 h 2791459"/>
                  <a:gd name="connsiteX47" fmla="*/ 2368446 w 3402767"/>
                  <a:gd name="connsiteY47" fmla="*/ 1674692 h 2791459"/>
                  <a:gd name="connsiteX48" fmla="*/ 2428406 w 3402767"/>
                  <a:gd name="connsiteY48" fmla="*/ 1622226 h 2791459"/>
                  <a:gd name="connsiteX49" fmla="*/ 2450892 w 3402767"/>
                  <a:gd name="connsiteY49" fmla="*/ 1614731 h 2791459"/>
                  <a:gd name="connsiteX50" fmla="*/ 2540833 w 3402767"/>
                  <a:gd name="connsiteY50" fmla="*/ 1592246 h 2791459"/>
                  <a:gd name="connsiteX51" fmla="*/ 2600793 w 3402767"/>
                  <a:gd name="connsiteY51" fmla="*/ 1584751 h 2791459"/>
                  <a:gd name="connsiteX52" fmla="*/ 2653259 w 3402767"/>
                  <a:gd name="connsiteY52" fmla="*/ 1577256 h 2791459"/>
                  <a:gd name="connsiteX53" fmla="*/ 2908092 w 3402767"/>
                  <a:gd name="connsiteY53" fmla="*/ 1592246 h 2791459"/>
                  <a:gd name="connsiteX54" fmla="*/ 2960557 w 3402767"/>
                  <a:gd name="connsiteY54" fmla="*/ 1607236 h 2791459"/>
                  <a:gd name="connsiteX55" fmla="*/ 2998033 w 3402767"/>
                  <a:gd name="connsiteY55" fmla="*/ 1614731 h 2791459"/>
                  <a:gd name="connsiteX56" fmla="*/ 3028013 w 3402767"/>
                  <a:gd name="connsiteY56" fmla="*/ 1629721 h 2791459"/>
                  <a:gd name="connsiteX57" fmla="*/ 3125449 w 3402767"/>
                  <a:gd name="connsiteY57" fmla="*/ 1682187 h 2791459"/>
                  <a:gd name="connsiteX58" fmla="*/ 3170419 w 3402767"/>
                  <a:gd name="connsiteY58" fmla="*/ 1697177 h 2791459"/>
                  <a:gd name="connsiteX59" fmla="*/ 3267855 w 3402767"/>
                  <a:gd name="connsiteY59" fmla="*/ 1764633 h 2791459"/>
                  <a:gd name="connsiteX60" fmla="*/ 3305331 w 3402767"/>
                  <a:gd name="connsiteY60" fmla="*/ 1794613 h 2791459"/>
                  <a:gd name="connsiteX61" fmla="*/ 3335311 w 3402767"/>
                  <a:gd name="connsiteY61" fmla="*/ 1847079 h 2791459"/>
                  <a:gd name="connsiteX62" fmla="*/ 3342806 w 3402767"/>
                  <a:gd name="connsiteY62" fmla="*/ 1877059 h 2791459"/>
                  <a:gd name="connsiteX63" fmla="*/ 3365292 w 3402767"/>
                  <a:gd name="connsiteY63" fmla="*/ 1922029 h 2791459"/>
                  <a:gd name="connsiteX64" fmla="*/ 3372787 w 3402767"/>
                  <a:gd name="connsiteY64" fmla="*/ 1952010 h 2791459"/>
                  <a:gd name="connsiteX65" fmla="*/ 3387777 w 3402767"/>
                  <a:gd name="connsiteY65" fmla="*/ 1989485 h 2791459"/>
                  <a:gd name="connsiteX66" fmla="*/ 3395272 w 3402767"/>
                  <a:gd name="connsiteY66" fmla="*/ 2041951 h 2791459"/>
                  <a:gd name="connsiteX67" fmla="*/ 3402767 w 3402767"/>
                  <a:gd name="connsiteY67" fmla="*/ 2071931 h 2791459"/>
                  <a:gd name="connsiteX68" fmla="*/ 3395272 w 3402767"/>
                  <a:gd name="connsiteY68" fmla="*/ 2259308 h 2791459"/>
                  <a:gd name="connsiteX69" fmla="*/ 3372787 w 3402767"/>
                  <a:gd name="connsiteY69" fmla="*/ 2334259 h 2791459"/>
                  <a:gd name="connsiteX70" fmla="*/ 3320321 w 3402767"/>
                  <a:gd name="connsiteY70" fmla="*/ 2424200 h 2791459"/>
                  <a:gd name="connsiteX71" fmla="*/ 3282846 w 3402767"/>
                  <a:gd name="connsiteY71" fmla="*/ 2499151 h 2791459"/>
                  <a:gd name="connsiteX72" fmla="*/ 3275351 w 3402767"/>
                  <a:gd name="connsiteY72" fmla="*/ 2521636 h 2791459"/>
                  <a:gd name="connsiteX73" fmla="*/ 3237875 w 3402767"/>
                  <a:gd name="connsiteY73" fmla="*/ 2596587 h 2791459"/>
                  <a:gd name="connsiteX74" fmla="*/ 3222885 w 3402767"/>
                  <a:gd name="connsiteY74" fmla="*/ 2626567 h 2791459"/>
                  <a:gd name="connsiteX75" fmla="*/ 3200400 w 3402767"/>
                  <a:gd name="connsiteY75" fmla="*/ 2649052 h 2791459"/>
                  <a:gd name="connsiteX76" fmla="*/ 3132944 w 3402767"/>
                  <a:gd name="connsiteY76" fmla="*/ 2724003 h 2791459"/>
                  <a:gd name="connsiteX77" fmla="*/ 3050498 w 3402767"/>
                  <a:gd name="connsiteY77" fmla="*/ 2753983 h 2791459"/>
                  <a:gd name="connsiteX78" fmla="*/ 2975547 w 3402767"/>
                  <a:gd name="connsiteY78" fmla="*/ 2768974 h 2791459"/>
                  <a:gd name="connsiteX79" fmla="*/ 2953062 w 3402767"/>
                  <a:gd name="connsiteY79" fmla="*/ 2776469 h 2791459"/>
                  <a:gd name="connsiteX80" fmla="*/ 2945567 w 3402767"/>
                  <a:gd name="connsiteY80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292308 w 3402767"/>
                  <a:gd name="connsiteY13" fmla="*/ 145695 h 2791459"/>
                  <a:gd name="connsiteX14" fmla="*/ 419724 w 3402767"/>
                  <a:gd name="connsiteY14" fmla="*/ 63249 h 2791459"/>
                  <a:gd name="connsiteX15" fmla="*/ 457200 w 3402767"/>
                  <a:gd name="connsiteY15" fmla="*/ 55754 h 2791459"/>
                  <a:gd name="connsiteX16" fmla="*/ 517160 w 3402767"/>
                  <a:gd name="connsiteY16" fmla="*/ 40764 h 2791459"/>
                  <a:gd name="connsiteX17" fmla="*/ 569626 w 3402767"/>
                  <a:gd name="connsiteY17" fmla="*/ 18279 h 2791459"/>
                  <a:gd name="connsiteX18" fmla="*/ 644577 w 3402767"/>
                  <a:gd name="connsiteY18" fmla="*/ 3288 h 2791459"/>
                  <a:gd name="connsiteX19" fmla="*/ 884419 w 3402767"/>
                  <a:gd name="connsiteY19" fmla="*/ 10783 h 2791459"/>
                  <a:gd name="connsiteX20" fmla="*/ 1259174 w 3402767"/>
                  <a:gd name="connsiteY20" fmla="*/ 25774 h 2791459"/>
                  <a:gd name="connsiteX21" fmla="*/ 1341619 w 3402767"/>
                  <a:gd name="connsiteY21" fmla="*/ 55754 h 2791459"/>
                  <a:gd name="connsiteX22" fmla="*/ 1371600 w 3402767"/>
                  <a:gd name="connsiteY22" fmla="*/ 63249 h 2791459"/>
                  <a:gd name="connsiteX23" fmla="*/ 1439055 w 3402767"/>
                  <a:gd name="connsiteY23" fmla="*/ 93229 h 2791459"/>
                  <a:gd name="connsiteX24" fmla="*/ 1588957 w 3402767"/>
                  <a:gd name="connsiteY24" fmla="*/ 145695 h 2791459"/>
                  <a:gd name="connsiteX25" fmla="*/ 1663908 w 3402767"/>
                  <a:gd name="connsiteY25" fmla="*/ 183170 h 2791459"/>
                  <a:gd name="connsiteX26" fmla="*/ 1738859 w 3402767"/>
                  <a:gd name="connsiteY26" fmla="*/ 235636 h 2791459"/>
                  <a:gd name="connsiteX27" fmla="*/ 1813810 w 3402767"/>
                  <a:gd name="connsiteY27" fmla="*/ 295597 h 2791459"/>
                  <a:gd name="connsiteX28" fmla="*/ 1858780 w 3402767"/>
                  <a:gd name="connsiteY28" fmla="*/ 325577 h 2791459"/>
                  <a:gd name="connsiteX29" fmla="*/ 2046157 w 3402767"/>
                  <a:gd name="connsiteY29" fmla="*/ 497964 h 2791459"/>
                  <a:gd name="connsiteX30" fmla="*/ 2106118 w 3402767"/>
                  <a:gd name="connsiteY30" fmla="*/ 557924 h 2791459"/>
                  <a:gd name="connsiteX31" fmla="*/ 2188564 w 3402767"/>
                  <a:gd name="connsiteY31" fmla="*/ 655361 h 2791459"/>
                  <a:gd name="connsiteX32" fmla="*/ 2211049 w 3402767"/>
                  <a:gd name="connsiteY32" fmla="*/ 692836 h 2791459"/>
                  <a:gd name="connsiteX33" fmla="*/ 2233534 w 3402767"/>
                  <a:gd name="connsiteY33" fmla="*/ 707826 h 2791459"/>
                  <a:gd name="connsiteX34" fmla="*/ 2271010 w 3402767"/>
                  <a:gd name="connsiteY34" fmla="*/ 775282 h 2791459"/>
                  <a:gd name="connsiteX35" fmla="*/ 2293495 w 3402767"/>
                  <a:gd name="connsiteY35" fmla="*/ 820252 h 2791459"/>
                  <a:gd name="connsiteX36" fmla="*/ 2315980 w 3402767"/>
                  <a:gd name="connsiteY36" fmla="*/ 842738 h 2791459"/>
                  <a:gd name="connsiteX37" fmla="*/ 2330970 w 3402767"/>
                  <a:gd name="connsiteY37" fmla="*/ 872718 h 2791459"/>
                  <a:gd name="connsiteX38" fmla="*/ 2383436 w 3402767"/>
                  <a:gd name="connsiteY38" fmla="*/ 1015124 h 2791459"/>
                  <a:gd name="connsiteX39" fmla="*/ 2398426 w 3402767"/>
                  <a:gd name="connsiteY39" fmla="*/ 1060095 h 2791459"/>
                  <a:gd name="connsiteX40" fmla="*/ 2428406 w 3402767"/>
                  <a:gd name="connsiteY40" fmla="*/ 1165026 h 2791459"/>
                  <a:gd name="connsiteX41" fmla="*/ 2420911 w 3402767"/>
                  <a:gd name="connsiteY41" fmla="*/ 1472324 h 2791459"/>
                  <a:gd name="connsiteX42" fmla="*/ 2413416 w 3402767"/>
                  <a:gd name="connsiteY42" fmla="*/ 1517295 h 2791459"/>
                  <a:gd name="connsiteX43" fmla="*/ 2375941 w 3402767"/>
                  <a:gd name="connsiteY43" fmla="*/ 1622226 h 2791459"/>
                  <a:gd name="connsiteX44" fmla="*/ 2360951 w 3402767"/>
                  <a:gd name="connsiteY44" fmla="*/ 1674692 h 2791459"/>
                  <a:gd name="connsiteX45" fmla="*/ 2353455 w 3402767"/>
                  <a:gd name="connsiteY45" fmla="*/ 1697177 h 2791459"/>
                  <a:gd name="connsiteX46" fmla="*/ 2368446 w 3402767"/>
                  <a:gd name="connsiteY46" fmla="*/ 1674692 h 2791459"/>
                  <a:gd name="connsiteX47" fmla="*/ 2428406 w 3402767"/>
                  <a:gd name="connsiteY47" fmla="*/ 1622226 h 2791459"/>
                  <a:gd name="connsiteX48" fmla="*/ 2450892 w 3402767"/>
                  <a:gd name="connsiteY48" fmla="*/ 1614731 h 2791459"/>
                  <a:gd name="connsiteX49" fmla="*/ 2540833 w 3402767"/>
                  <a:gd name="connsiteY49" fmla="*/ 1592246 h 2791459"/>
                  <a:gd name="connsiteX50" fmla="*/ 2600793 w 3402767"/>
                  <a:gd name="connsiteY50" fmla="*/ 1584751 h 2791459"/>
                  <a:gd name="connsiteX51" fmla="*/ 2653259 w 3402767"/>
                  <a:gd name="connsiteY51" fmla="*/ 1577256 h 2791459"/>
                  <a:gd name="connsiteX52" fmla="*/ 2908092 w 3402767"/>
                  <a:gd name="connsiteY52" fmla="*/ 1592246 h 2791459"/>
                  <a:gd name="connsiteX53" fmla="*/ 2960557 w 3402767"/>
                  <a:gd name="connsiteY53" fmla="*/ 1607236 h 2791459"/>
                  <a:gd name="connsiteX54" fmla="*/ 2998033 w 3402767"/>
                  <a:gd name="connsiteY54" fmla="*/ 1614731 h 2791459"/>
                  <a:gd name="connsiteX55" fmla="*/ 3028013 w 3402767"/>
                  <a:gd name="connsiteY55" fmla="*/ 1629721 h 2791459"/>
                  <a:gd name="connsiteX56" fmla="*/ 3125449 w 3402767"/>
                  <a:gd name="connsiteY56" fmla="*/ 1682187 h 2791459"/>
                  <a:gd name="connsiteX57" fmla="*/ 3170419 w 3402767"/>
                  <a:gd name="connsiteY57" fmla="*/ 1697177 h 2791459"/>
                  <a:gd name="connsiteX58" fmla="*/ 3267855 w 3402767"/>
                  <a:gd name="connsiteY58" fmla="*/ 1764633 h 2791459"/>
                  <a:gd name="connsiteX59" fmla="*/ 3305331 w 3402767"/>
                  <a:gd name="connsiteY59" fmla="*/ 1794613 h 2791459"/>
                  <a:gd name="connsiteX60" fmla="*/ 3335311 w 3402767"/>
                  <a:gd name="connsiteY60" fmla="*/ 1847079 h 2791459"/>
                  <a:gd name="connsiteX61" fmla="*/ 3342806 w 3402767"/>
                  <a:gd name="connsiteY61" fmla="*/ 1877059 h 2791459"/>
                  <a:gd name="connsiteX62" fmla="*/ 3365292 w 3402767"/>
                  <a:gd name="connsiteY62" fmla="*/ 1922029 h 2791459"/>
                  <a:gd name="connsiteX63" fmla="*/ 3372787 w 3402767"/>
                  <a:gd name="connsiteY63" fmla="*/ 1952010 h 2791459"/>
                  <a:gd name="connsiteX64" fmla="*/ 3387777 w 3402767"/>
                  <a:gd name="connsiteY64" fmla="*/ 1989485 h 2791459"/>
                  <a:gd name="connsiteX65" fmla="*/ 3395272 w 3402767"/>
                  <a:gd name="connsiteY65" fmla="*/ 2041951 h 2791459"/>
                  <a:gd name="connsiteX66" fmla="*/ 3402767 w 3402767"/>
                  <a:gd name="connsiteY66" fmla="*/ 2071931 h 2791459"/>
                  <a:gd name="connsiteX67" fmla="*/ 3395272 w 3402767"/>
                  <a:gd name="connsiteY67" fmla="*/ 2259308 h 2791459"/>
                  <a:gd name="connsiteX68" fmla="*/ 3372787 w 3402767"/>
                  <a:gd name="connsiteY68" fmla="*/ 2334259 h 2791459"/>
                  <a:gd name="connsiteX69" fmla="*/ 3320321 w 3402767"/>
                  <a:gd name="connsiteY69" fmla="*/ 2424200 h 2791459"/>
                  <a:gd name="connsiteX70" fmla="*/ 3282846 w 3402767"/>
                  <a:gd name="connsiteY70" fmla="*/ 2499151 h 2791459"/>
                  <a:gd name="connsiteX71" fmla="*/ 3275351 w 3402767"/>
                  <a:gd name="connsiteY71" fmla="*/ 2521636 h 2791459"/>
                  <a:gd name="connsiteX72" fmla="*/ 3237875 w 3402767"/>
                  <a:gd name="connsiteY72" fmla="*/ 2596587 h 2791459"/>
                  <a:gd name="connsiteX73" fmla="*/ 3222885 w 3402767"/>
                  <a:gd name="connsiteY73" fmla="*/ 2626567 h 2791459"/>
                  <a:gd name="connsiteX74" fmla="*/ 3200400 w 3402767"/>
                  <a:gd name="connsiteY74" fmla="*/ 2649052 h 2791459"/>
                  <a:gd name="connsiteX75" fmla="*/ 3132944 w 3402767"/>
                  <a:gd name="connsiteY75" fmla="*/ 2724003 h 2791459"/>
                  <a:gd name="connsiteX76" fmla="*/ 3050498 w 3402767"/>
                  <a:gd name="connsiteY76" fmla="*/ 2753983 h 2791459"/>
                  <a:gd name="connsiteX77" fmla="*/ 2975547 w 3402767"/>
                  <a:gd name="connsiteY77" fmla="*/ 2768974 h 2791459"/>
                  <a:gd name="connsiteX78" fmla="*/ 2953062 w 3402767"/>
                  <a:gd name="connsiteY78" fmla="*/ 2776469 h 2791459"/>
                  <a:gd name="connsiteX79" fmla="*/ 2945567 w 3402767"/>
                  <a:gd name="connsiteY79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172387 w 3402767"/>
                  <a:gd name="connsiteY11" fmla="*/ 250626 h 2791459"/>
                  <a:gd name="connsiteX12" fmla="*/ 254833 w 3402767"/>
                  <a:gd name="connsiteY12" fmla="*/ 183170 h 2791459"/>
                  <a:gd name="connsiteX13" fmla="*/ 419724 w 3402767"/>
                  <a:gd name="connsiteY13" fmla="*/ 63249 h 2791459"/>
                  <a:gd name="connsiteX14" fmla="*/ 457200 w 3402767"/>
                  <a:gd name="connsiteY14" fmla="*/ 55754 h 2791459"/>
                  <a:gd name="connsiteX15" fmla="*/ 517160 w 3402767"/>
                  <a:gd name="connsiteY15" fmla="*/ 40764 h 2791459"/>
                  <a:gd name="connsiteX16" fmla="*/ 569626 w 3402767"/>
                  <a:gd name="connsiteY16" fmla="*/ 18279 h 2791459"/>
                  <a:gd name="connsiteX17" fmla="*/ 644577 w 3402767"/>
                  <a:gd name="connsiteY17" fmla="*/ 3288 h 2791459"/>
                  <a:gd name="connsiteX18" fmla="*/ 884419 w 3402767"/>
                  <a:gd name="connsiteY18" fmla="*/ 10783 h 2791459"/>
                  <a:gd name="connsiteX19" fmla="*/ 1259174 w 3402767"/>
                  <a:gd name="connsiteY19" fmla="*/ 25774 h 2791459"/>
                  <a:gd name="connsiteX20" fmla="*/ 1341619 w 3402767"/>
                  <a:gd name="connsiteY20" fmla="*/ 55754 h 2791459"/>
                  <a:gd name="connsiteX21" fmla="*/ 1371600 w 3402767"/>
                  <a:gd name="connsiteY21" fmla="*/ 63249 h 2791459"/>
                  <a:gd name="connsiteX22" fmla="*/ 1439055 w 3402767"/>
                  <a:gd name="connsiteY22" fmla="*/ 93229 h 2791459"/>
                  <a:gd name="connsiteX23" fmla="*/ 1588957 w 3402767"/>
                  <a:gd name="connsiteY23" fmla="*/ 145695 h 2791459"/>
                  <a:gd name="connsiteX24" fmla="*/ 1663908 w 3402767"/>
                  <a:gd name="connsiteY24" fmla="*/ 183170 h 2791459"/>
                  <a:gd name="connsiteX25" fmla="*/ 1738859 w 3402767"/>
                  <a:gd name="connsiteY25" fmla="*/ 235636 h 2791459"/>
                  <a:gd name="connsiteX26" fmla="*/ 1813810 w 3402767"/>
                  <a:gd name="connsiteY26" fmla="*/ 295597 h 2791459"/>
                  <a:gd name="connsiteX27" fmla="*/ 1858780 w 3402767"/>
                  <a:gd name="connsiteY27" fmla="*/ 325577 h 2791459"/>
                  <a:gd name="connsiteX28" fmla="*/ 2046157 w 3402767"/>
                  <a:gd name="connsiteY28" fmla="*/ 497964 h 2791459"/>
                  <a:gd name="connsiteX29" fmla="*/ 2106118 w 3402767"/>
                  <a:gd name="connsiteY29" fmla="*/ 557924 h 2791459"/>
                  <a:gd name="connsiteX30" fmla="*/ 2188564 w 3402767"/>
                  <a:gd name="connsiteY30" fmla="*/ 655361 h 2791459"/>
                  <a:gd name="connsiteX31" fmla="*/ 2211049 w 3402767"/>
                  <a:gd name="connsiteY31" fmla="*/ 692836 h 2791459"/>
                  <a:gd name="connsiteX32" fmla="*/ 2233534 w 3402767"/>
                  <a:gd name="connsiteY32" fmla="*/ 707826 h 2791459"/>
                  <a:gd name="connsiteX33" fmla="*/ 2271010 w 3402767"/>
                  <a:gd name="connsiteY33" fmla="*/ 775282 h 2791459"/>
                  <a:gd name="connsiteX34" fmla="*/ 2293495 w 3402767"/>
                  <a:gd name="connsiteY34" fmla="*/ 820252 h 2791459"/>
                  <a:gd name="connsiteX35" fmla="*/ 2315980 w 3402767"/>
                  <a:gd name="connsiteY35" fmla="*/ 842738 h 2791459"/>
                  <a:gd name="connsiteX36" fmla="*/ 2330970 w 3402767"/>
                  <a:gd name="connsiteY36" fmla="*/ 872718 h 2791459"/>
                  <a:gd name="connsiteX37" fmla="*/ 2383436 w 3402767"/>
                  <a:gd name="connsiteY37" fmla="*/ 1015124 h 2791459"/>
                  <a:gd name="connsiteX38" fmla="*/ 2398426 w 3402767"/>
                  <a:gd name="connsiteY38" fmla="*/ 1060095 h 2791459"/>
                  <a:gd name="connsiteX39" fmla="*/ 2428406 w 3402767"/>
                  <a:gd name="connsiteY39" fmla="*/ 1165026 h 2791459"/>
                  <a:gd name="connsiteX40" fmla="*/ 2420911 w 3402767"/>
                  <a:gd name="connsiteY40" fmla="*/ 1472324 h 2791459"/>
                  <a:gd name="connsiteX41" fmla="*/ 2413416 w 3402767"/>
                  <a:gd name="connsiteY41" fmla="*/ 1517295 h 2791459"/>
                  <a:gd name="connsiteX42" fmla="*/ 2375941 w 3402767"/>
                  <a:gd name="connsiteY42" fmla="*/ 1622226 h 2791459"/>
                  <a:gd name="connsiteX43" fmla="*/ 2360951 w 3402767"/>
                  <a:gd name="connsiteY43" fmla="*/ 1674692 h 2791459"/>
                  <a:gd name="connsiteX44" fmla="*/ 2353455 w 3402767"/>
                  <a:gd name="connsiteY44" fmla="*/ 1697177 h 2791459"/>
                  <a:gd name="connsiteX45" fmla="*/ 2368446 w 3402767"/>
                  <a:gd name="connsiteY45" fmla="*/ 1674692 h 2791459"/>
                  <a:gd name="connsiteX46" fmla="*/ 2428406 w 3402767"/>
                  <a:gd name="connsiteY46" fmla="*/ 1622226 h 2791459"/>
                  <a:gd name="connsiteX47" fmla="*/ 2450892 w 3402767"/>
                  <a:gd name="connsiteY47" fmla="*/ 1614731 h 2791459"/>
                  <a:gd name="connsiteX48" fmla="*/ 2540833 w 3402767"/>
                  <a:gd name="connsiteY48" fmla="*/ 1592246 h 2791459"/>
                  <a:gd name="connsiteX49" fmla="*/ 2600793 w 3402767"/>
                  <a:gd name="connsiteY49" fmla="*/ 1584751 h 2791459"/>
                  <a:gd name="connsiteX50" fmla="*/ 2653259 w 3402767"/>
                  <a:gd name="connsiteY50" fmla="*/ 1577256 h 2791459"/>
                  <a:gd name="connsiteX51" fmla="*/ 2908092 w 3402767"/>
                  <a:gd name="connsiteY51" fmla="*/ 1592246 h 2791459"/>
                  <a:gd name="connsiteX52" fmla="*/ 2960557 w 3402767"/>
                  <a:gd name="connsiteY52" fmla="*/ 1607236 h 2791459"/>
                  <a:gd name="connsiteX53" fmla="*/ 2998033 w 3402767"/>
                  <a:gd name="connsiteY53" fmla="*/ 1614731 h 2791459"/>
                  <a:gd name="connsiteX54" fmla="*/ 3028013 w 3402767"/>
                  <a:gd name="connsiteY54" fmla="*/ 1629721 h 2791459"/>
                  <a:gd name="connsiteX55" fmla="*/ 3125449 w 3402767"/>
                  <a:gd name="connsiteY55" fmla="*/ 1682187 h 2791459"/>
                  <a:gd name="connsiteX56" fmla="*/ 3170419 w 3402767"/>
                  <a:gd name="connsiteY56" fmla="*/ 1697177 h 2791459"/>
                  <a:gd name="connsiteX57" fmla="*/ 3267855 w 3402767"/>
                  <a:gd name="connsiteY57" fmla="*/ 1764633 h 2791459"/>
                  <a:gd name="connsiteX58" fmla="*/ 3305331 w 3402767"/>
                  <a:gd name="connsiteY58" fmla="*/ 1794613 h 2791459"/>
                  <a:gd name="connsiteX59" fmla="*/ 3335311 w 3402767"/>
                  <a:gd name="connsiteY59" fmla="*/ 1847079 h 2791459"/>
                  <a:gd name="connsiteX60" fmla="*/ 3342806 w 3402767"/>
                  <a:gd name="connsiteY60" fmla="*/ 1877059 h 2791459"/>
                  <a:gd name="connsiteX61" fmla="*/ 3365292 w 3402767"/>
                  <a:gd name="connsiteY61" fmla="*/ 1922029 h 2791459"/>
                  <a:gd name="connsiteX62" fmla="*/ 3372787 w 3402767"/>
                  <a:gd name="connsiteY62" fmla="*/ 1952010 h 2791459"/>
                  <a:gd name="connsiteX63" fmla="*/ 3387777 w 3402767"/>
                  <a:gd name="connsiteY63" fmla="*/ 1989485 h 2791459"/>
                  <a:gd name="connsiteX64" fmla="*/ 3395272 w 3402767"/>
                  <a:gd name="connsiteY64" fmla="*/ 2041951 h 2791459"/>
                  <a:gd name="connsiteX65" fmla="*/ 3402767 w 3402767"/>
                  <a:gd name="connsiteY65" fmla="*/ 2071931 h 2791459"/>
                  <a:gd name="connsiteX66" fmla="*/ 3395272 w 3402767"/>
                  <a:gd name="connsiteY66" fmla="*/ 2259308 h 2791459"/>
                  <a:gd name="connsiteX67" fmla="*/ 3372787 w 3402767"/>
                  <a:gd name="connsiteY67" fmla="*/ 2334259 h 2791459"/>
                  <a:gd name="connsiteX68" fmla="*/ 3320321 w 3402767"/>
                  <a:gd name="connsiteY68" fmla="*/ 2424200 h 2791459"/>
                  <a:gd name="connsiteX69" fmla="*/ 3282846 w 3402767"/>
                  <a:gd name="connsiteY69" fmla="*/ 2499151 h 2791459"/>
                  <a:gd name="connsiteX70" fmla="*/ 3275351 w 3402767"/>
                  <a:gd name="connsiteY70" fmla="*/ 2521636 h 2791459"/>
                  <a:gd name="connsiteX71" fmla="*/ 3237875 w 3402767"/>
                  <a:gd name="connsiteY71" fmla="*/ 2596587 h 2791459"/>
                  <a:gd name="connsiteX72" fmla="*/ 3222885 w 3402767"/>
                  <a:gd name="connsiteY72" fmla="*/ 2626567 h 2791459"/>
                  <a:gd name="connsiteX73" fmla="*/ 3200400 w 3402767"/>
                  <a:gd name="connsiteY73" fmla="*/ 2649052 h 2791459"/>
                  <a:gd name="connsiteX74" fmla="*/ 3132944 w 3402767"/>
                  <a:gd name="connsiteY74" fmla="*/ 2724003 h 2791459"/>
                  <a:gd name="connsiteX75" fmla="*/ 3050498 w 3402767"/>
                  <a:gd name="connsiteY75" fmla="*/ 2753983 h 2791459"/>
                  <a:gd name="connsiteX76" fmla="*/ 2975547 w 3402767"/>
                  <a:gd name="connsiteY76" fmla="*/ 2768974 h 2791459"/>
                  <a:gd name="connsiteX77" fmla="*/ 2953062 w 3402767"/>
                  <a:gd name="connsiteY77" fmla="*/ 2776469 h 2791459"/>
                  <a:gd name="connsiteX78" fmla="*/ 2945567 w 3402767"/>
                  <a:gd name="connsiteY78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37475 w 3402767"/>
                  <a:gd name="connsiteY8" fmla="*/ 452993 h 2791459"/>
                  <a:gd name="connsiteX9" fmla="*/ 67455 w 3402767"/>
                  <a:gd name="connsiteY9" fmla="*/ 393033 h 2791459"/>
                  <a:gd name="connsiteX10" fmla="*/ 134911 w 3402767"/>
                  <a:gd name="connsiteY10" fmla="*/ 280606 h 2791459"/>
                  <a:gd name="connsiteX11" fmla="*/ 254833 w 3402767"/>
                  <a:gd name="connsiteY11" fmla="*/ 183170 h 2791459"/>
                  <a:gd name="connsiteX12" fmla="*/ 419724 w 3402767"/>
                  <a:gd name="connsiteY12" fmla="*/ 63249 h 2791459"/>
                  <a:gd name="connsiteX13" fmla="*/ 457200 w 3402767"/>
                  <a:gd name="connsiteY13" fmla="*/ 55754 h 2791459"/>
                  <a:gd name="connsiteX14" fmla="*/ 517160 w 3402767"/>
                  <a:gd name="connsiteY14" fmla="*/ 40764 h 2791459"/>
                  <a:gd name="connsiteX15" fmla="*/ 569626 w 3402767"/>
                  <a:gd name="connsiteY15" fmla="*/ 18279 h 2791459"/>
                  <a:gd name="connsiteX16" fmla="*/ 644577 w 3402767"/>
                  <a:gd name="connsiteY16" fmla="*/ 3288 h 2791459"/>
                  <a:gd name="connsiteX17" fmla="*/ 884419 w 3402767"/>
                  <a:gd name="connsiteY17" fmla="*/ 10783 h 2791459"/>
                  <a:gd name="connsiteX18" fmla="*/ 1259174 w 3402767"/>
                  <a:gd name="connsiteY18" fmla="*/ 25774 h 2791459"/>
                  <a:gd name="connsiteX19" fmla="*/ 1341619 w 3402767"/>
                  <a:gd name="connsiteY19" fmla="*/ 55754 h 2791459"/>
                  <a:gd name="connsiteX20" fmla="*/ 1371600 w 3402767"/>
                  <a:gd name="connsiteY20" fmla="*/ 63249 h 2791459"/>
                  <a:gd name="connsiteX21" fmla="*/ 1439055 w 3402767"/>
                  <a:gd name="connsiteY21" fmla="*/ 93229 h 2791459"/>
                  <a:gd name="connsiteX22" fmla="*/ 1588957 w 3402767"/>
                  <a:gd name="connsiteY22" fmla="*/ 145695 h 2791459"/>
                  <a:gd name="connsiteX23" fmla="*/ 1663908 w 3402767"/>
                  <a:gd name="connsiteY23" fmla="*/ 183170 h 2791459"/>
                  <a:gd name="connsiteX24" fmla="*/ 1738859 w 3402767"/>
                  <a:gd name="connsiteY24" fmla="*/ 235636 h 2791459"/>
                  <a:gd name="connsiteX25" fmla="*/ 1813810 w 3402767"/>
                  <a:gd name="connsiteY25" fmla="*/ 295597 h 2791459"/>
                  <a:gd name="connsiteX26" fmla="*/ 1858780 w 3402767"/>
                  <a:gd name="connsiteY26" fmla="*/ 325577 h 2791459"/>
                  <a:gd name="connsiteX27" fmla="*/ 2046157 w 3402767"/>
                  <a:gd name="connsiteY27" fmla="*/ 497964 h 2791459"/>
                  <a:gd name="connsiteX28" fmla="*/ 2106118 w 3402767"/>
                  <a:gd name="connsiteY28" fmla="*/ 557924 h 2791459"/>
                  <a:gd name="connsiteX29" fmla="*/ 2188564 w 3402767"/>
                  <a:gd name="connsiteY29" fmla="*/ 655361 h 2791459"/>
                  <a:gd name="connsiteX30" fmla="*/ 2211049 w 3402767"/>
                  <a:gd name="connsiteY30" fmla="*/ 692836 h 2791459"/>
                  <a:gd name="connsiteX31" fmla="*/ 2233534 w 3402767"/>
                  <a:gd name="connsiteY31" fmla="*/ 707826 h 2791459"/>
                  <a:gd name="connsiteX32" fmla="*/ 2271010 w 3402767"/>
                  <a:gd name="connsiteY32" fmla="*/ 775282 h 2791459"/>
                  <a:gd name="connsiteX33" fmla="*/ 2293495 w 3402767"/>
                  <a:gd name="connsiteY33" fmla="*/ 820252 h 2791459"/>
                  <a:gd name="connsiteX34" fmla="*/ 2315980 w 3402767"/>
                  <a:gd name="connsiteY34" fmla="*/ 842738 h 2791459"/>
                  <a:gd name="connsiteX35" fmla="*/ 2330970 w 3402767"/>
                  <a:gd name="connsiteY35" fmla="*/ 872718 h 2791459"/>
                  <a:gd name="connsiteX36" fmla="*/ 2383436 w 3402767"/>
                  <a:gd name="connsiteY36" fmla="*/ 1015124 h 2791459"/>
                  <a:gd name="connsiteX37" fmla="*/ 2398426 w 3402767"/>
                  <a:gd name="connsiteY37" fmla="*/ 1060095 h 2791459"/>
                  <a:gd name="connsiteX38" fmla="*/ 2428406 w 3402767"/>
                  <a:gd name="connsiteY38" fmla="*/ 1165026 h 2791459"/>
                  <a:gd name="connsiteX39" fmla="*/ 2420911 w 3402767"/>
                  <a:gd name="connsiteY39" fmla="*/ 1472324 h 2791459"/>
                  <a:gd name="connsiteX40" fmla="*/ 2413416 w 3402767"/>
                  <a:gd name="connsiteY40" fmla="*/ 1517295 h 2791459"/>
                  <a:gd name="connsiteX41" fmla="*/ 2375941 w 3402767"/>
                  <a:gd name="connsiteY41" fmla="*/ 1622226 h 2791459"/>
                  <a:gd name="connsiteX42" fmla="*/ 2360951 w 3402767"/>
                  <a:gd name="connsiteY42" fmla="*/ 1674692 h 2791459"/>
                  <a:gd name="connsiteX43" fmla="*/ 2353455 w 3402767"/>
                  <a:gd name="connsiteY43" fmla="*/ 1697177 h 2791459"/>
                  <a:gd name="connsiteX44" fmla="*/ 2368446 w 3402767"/>
                  <a:gd name="connsiteY44" fmla="*/ 1674692 h 2791459"/>
                  <a:gd name="connsiteX45" fmla="*/ 2428406 w 3402767"/>
                  <a:gd name="connsiteY45" fmla="*/ 1622226 h 2791459"/>
                  <a:gd name="connsiteX46" fmla="*/ 2450892 w 3402767"/>
                  <a:gd name="connsiteY46" fmla="*/ 1614731 h 2791459"/>
                  <a:gd name="connsiteX47" fmla="*/ 2540833 w 3402767"/>
                  <a:gd name="connsiteY47" fmla="*/ 1592246 h 2791459"/>
                  <a:gd name="connsiteX48" fmla="*/ 2600793 w 3402767"/>
                  <a:gd name="connsiteY48" fmla="*/ 1584751 h 2791459"/>
                  <a:gd name="connsiteX49" fmla="*/ 2653259 w 3402767"/>
                  <a:gd name="connsiteY49" fmla="*/ 1577256 h 2791459"/>
                  <a:gd name="connsiteX50" fmla="*/ 2908092 w 3402767"/>
                  <a:gd name="connsiteY50" fmla="*/ 1592246 h 2791459"/>
                  <a:gd name="connsiteX51" fmla="*/ 2960557 w 3402767"/>
                  <a:gd name="connsiteY51" fmla="*/ 1607236 h 2791459"/>
                  <a:gd name="connsiteX52" fmla="*/ 2998033 w 3402767"/>
                  <a:gd name="connsiteY52" fmla="*/ 1614731 h 2791459"/>
                  <a:gd name="connsiteX53" fmla="*/ 3028013 w 3402767"/>
                  <a:gd name="connsiteY53" fmla="*/ 1629721 h 2791459"/>
                  <a:gd name="connsiteX54" fmla="*/ 3125449 w 3402767"/>
                  <a:gd name="connsiteY54" fmla="*/ 1682187 h 2791459"/>
                  <a:gd name="connsiteX55" fmla="*/ 3170419 w 3402767"/>
                  <a:gd name="connsiteY55" fmla="*/ 1697177 h 2791459"/>
                  <a:gd name="connsiteX56" fmla="*/ 3267855 w 3402767"/>
                  <a:gd name="connsiteY56" fmla="*/ 1764633 h 2791459"/>
                  <a:gd name="connsiteX57" fmla="*/ 3305331 w 3402767"/>
                  <a:gd name="connsiteY57" fmla="*/ 1794613 h 2791459"/>
                  <a:gd name="connsiteX58" fmla="*/ 3335311 w 3402767"/>
                  <a:gd name="connsiteY58" fmla="*/ 1847079 h 2791459"/>
                  <a:gd name="connsiteX59" fmla="*/ 3342806 w 3402767"/>
                  <a:gd name="connsiteY59" fmla="*/ 1877059 h 2791459"/>
                  <a:gd name="connsiteX60" fmla="*/ 3365292 w 3402767"/>
                  <a:gd name="connsiteY60" fmla="*/ 1922029 h 2791459"/>
                  <a:gd name="connsiteX61" fmla="*/ 3372787 w 3402767"/>
                  <a:gd name="connsiteY61" fmla="*/ 1952010 h 2791459"/>
                  <a:gd name="connsiteX62" fmla="*/ 3387777 w 3402767"/>
                  <a:gd name="connsiteY62" fmla="*/ 1989485 h 2791459"/>
                  <a:gd name="connsiteX63" fmla="*/ 3395272 w 3402767"/>
                  <a:gd name="connsiteY63" fmla="*/ 2041951 h 2791459"/>
                  <a:gd name="connsiteX64" fmla="*/ 3402767 w 3402767"/>
                  <a:gd name="connsiteY64" fmla="*/ 2071931 h 2791459"/>
                  <a:gd name="connsiteX65" fmla="*/ 3395272 w 3402767"/>
                  <a:gd name="connsiteY65" fmla="*/ 2259308 h 2791459"/>
                  <a:gd name="connsiteX66" fmla="*/ 3372787 w 3402767"/>
                  <a:gd name="connsiteY66" fmla="*/ 2334259 h 2791459"/>
                  <a:gd name="connsiteX67" fmla="*/ 3320321 w 3402767"/>
                  <a:gd name="connsiteY67" fmla="*/ 2424200 h 2791459"/>
                  <a:gd name="connsiteX68" fmla="*/ 3282846 w 3402767"/>
                  <a:gd name="connsiteY68" fmla="*/ 2499151 h 2791459"/>
                  <a:gd name="connsiteX69" fmla="*/ 3275351 w 3402767"/>
                  <a:gd name="connsiteY69" fmla="*/ 2521636 h 2791459"/>
                  <a:gd name="connsiteX70" fmla="*/ 3237875 w 3402767"/>
                  <a:gd name="connsiteY70" fmla="*/ 2596587 h 2791459"/>
                  <a:gd name="connsiteX71" fmla="*/ 3222885 w 3402767"/>
                  <a:gd name="connsiteY71" fmla="*/ 2626567 h 2791459"/>
                  <a:gd name="connsiteX72" fmla="*/ 3200400 w 3402767"/>
                  <a:gd name="connsiteY72" fmla="*/ 2649052 h 2791459"/>
                  <a:gd name="connsiteX73" fmla="*/ 3132944 w 3402767"/>
                  <a:gd name="connsiteY73" fmla="*/ 2724003 h 2791459"/>
                  <a:gd name="connsiteX74" fmla="*/ 3050498 w 3402767"/>
                  <a:gd name="connsiteY74" fmla="*/ 2753983 h 2791459"/>
                  <a:gd name="connsiteX75" fmla="*/ 2975547 w 3402767"/>
                  <a:gd name="connsiteY75" fmla="*/ 2768974 h 2791459"/>
                  <a:gd name="connsiteX76" fmla="*/ 2953062 w 3402767"/>
                  <a:gd name="connsiteY76" fmla="*/ 2776469 h 2791459"/>
                  <a:gd name="connsiteX77" fmla="*/ 2945567 w 3402767"/>
                  <a:gd name="connsiteY77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14990 w 3402767"/>
                  <a:gd name="connsiteY7" fmla="*/ 497964 h 2791459"/>
                  <a:gd name="connsiteX8" fmla="*/ 67455 w 3402767"/>
                  <a:gd name="connsiteY8" fmla="*/ 393033 h 2791459"/>
                  <a:gd name="connsiteX9" fmla="*/ 134911 w 3402767"/>
                  <a:gd name="connsiteY9" fmla="*/ 280606 h 2791459"/>
                  <a:gd name="connsiteX10" fmla="*/ 254833 w 3402767"/>
                  <a:gd name="connsiteY10" fmla="*/ 183170 h 2791459"/>
                  <a:gd name="connsiteX11" fmla="*/ 419724 w 3402767"/>
                  <a:gd name="connsiteY11" fmla="*/ 63249 h 2791459"/>
                  <a:gd name="connsiteX12" fmla="*/ 457200 w 3402767"/>
                  <a:gd name="connsiteY12" fmla="*/ 55754 h 2791459"/>
                  <a:gd name="connsiteX13" fmla="*/ 517160 w 3402767"/>
                  <a:gd name="connsiteY13" fmla="*/ 40764 h 2791459"/>
                  <a:gd name="connsiteX14" fmla="*/ 569626 w 3402767"/>
                  <a:gd name="connsiteY14" fmla="*/ 18279 h 2791459"/>
                  <a:gd name="connsiteX15" fmla="*/ 644577 w 3402767"/>
                  <a:gd name="connsiteY15" fmla="*/ 3288 h 2791459"/>
                  <a:gd name="connsiteX16" fmla="*/ 884419 w 3402767"/>
                  <a:gd name="connsiteY16" fmla="*/ 10783 h 2791459"/>
                  <a:gd name="connsiteX17" fmla="*/ 1259174 w 3402767"/>
                  <a:gd name="connsiteY17" fmla="*/ 25774 h 2791459"/>
                  <a:gd name="connsiteX18" fmla="*/ 1341619 w 3402767"/>
                  <a:gd name="connsiteY18" fmla="*/ 55754 h 2791459"/>
                  <a:gd name="connsiteX19" fmla="*/ 1371600 w 3402767"/>
                  <a:gd name="connsiteY19" fmla="*/ 63249 h 2791459"/>
                  <a:gd name="connsiteX20" fmla="*/ 1439055 w 3402767"/>
                  <a:gd name="connsiteY20" fmla="*/ 93229 h 2791459"/>
                  <a:gd name="connsiteX21" fmla="*/ 1588957 w 3402767"/>
                  <a:gd name="connsiteY21" fmla="*/ 145695 h 2791459"/>
                  <a:gd name="connsiteX22" fmla="*/ 1663908 w 3402767"/>
                  <a:gd name="connsiteY22" fmla="*/ 183170 h 2791459"/>
                  <a:gd name="connsiteX23" fmla="*/ 1738859 w 3402767"/>
                  <a:gd name="connsiteY23" fmla="*/ 235636 h 2791459"/>
                  <a:gd name="connsiteX24" fmla="*/ 1813810 w 3402767"/>
                  <a:gd name="connsiteY24" fmla="*/ 295597 h 2791459"/>
                  <a:gd name="connsiteX25" fmla="*/ 1858780 w 3402767"/>
                  <a:gd name="connsiteY25" fmla="*/ 325577 h 2791459"/>
                  <a:gd name="connsiteX26" fmla="*/ 2046157 w 3402767"/>
                  <a:gd name="connsiteY26" fmla="*/ 497964 h 2791459"/>
                  <a:gd name="connsiteX27" fmla="*/ 2106118 w 3402767"/>
                  <a:gd name="connsiteY27" fmla="*/ 557924 h 2791459"/>
                  <a:gd name="connsiteX28" fmla="*/ 2188564 w 3402767"/>
                  <a:gd name="connsiteY28" fmla="*/ 655361 h 2791459"/>
                  <a:gd name="connsiteX29" fmla="*/ 2211049 w 3402767"/>
                  <a:gd name="connsiteY29" fmla="*/ 692836 h 2791459"/>
                  <a:gd name="connsiteX30" fmla="*/ 2233534 w 3402767"/>
                  <a:gd name="connsiteY30" fmla="*/ 707826 h 2791459"/>
                  <a:gd name="connsiteX31" fmla="*/ 2271010 w 3402767"/>
                  <a:gd name="connsiteY31" fmla="*/ 775282 h 2791459"/>
                  <a:gd name="connsiteX32" fmla="*/ 2293495 w 3402767"/>
                  <a:gd name="connsiteY32" fmla="*/ 820252 h 2791459"/>
                  <a:gd name="connsiteX33" fmla="*/ 2315980 w 3402767"/>
                  <a:gd name="connsiteY33" fmla="*/ 842738 h 2791459"/>
                  <a:gd name="connsiteX34" fmla="*/ 2330970 w 3402767"/>
                  <a:gd name="connsiteY34" fmla="*/ 872718 h 2791459"/>
                  <a:gd name="connsiteX35" fmla="*/ 2383436 w 3402767"/>
                  <a:gd name="connsiteY35" fmla="*/ 1015124 h 2791459"/>
                  <a:gd name="connsiteX36" fmla="*/ 2398426 w 3402767"/>
                  <a:gd name="connsiteY36" fmla="*/ 1060095 h 2791459"/>
                  <a:gd name="connsiteX37" fmla="*/ 2428406 w 3402767"/>
                  <a:gd name="connsiteY37" fmla="*/ 1165026 h 2791459"/>
                  <a:gd name="connsiteX38" fmla="*/ 2420911 w 3402767"/>
                  <a:gd name="connsiteY38" fmla="*/ 1472324 h 2791459"/>
                  <a:gd name="connsiteX39" fmla="*/ 2413416 w 3402767"/>
                  <a:gd name="connsiteY39" fmla="*/ 1517295 h 2791459"/>
                  <a:gd name="connsiteX40" fmla="*/ 2375941 w 3402767"/>
                  <a:gd name="connsiteY40" fmla="*/ 1622226 h 2791459"/>
                  <a:gd name="connsiteX41" fmla="*/ 2360951 w 3402767"/>
                  <a:gd name="connsiteY41" fmla="*/ 1674692 h 2791459"/>
                  <a:gd name="connsiteX42" fmla="*/ 2353455 w 3402767"/>
                  <a:gd name="connsiteY42" fmla="*/ 1697177 h 2791459"/>
                  <a:gd name="connsiteX43" fmla="*/ 2368446 w 3402767"/>
                  <a:gd name="connsiteY43" fmla="*/ 1674692 h 2791459"/>
                  <a:gd name="connsiteX44" fmla="*/ 2428406 w 3402767"/>
                  <a:gd name="connsiteY44" fmla="*/ 1622226 h 2791459"/>
                  <a:gd name="connsiteX45" fmla="*/ 2450892 w 3402767"/>
                  <a:gd name="connsiteY45" fmla="*/ 1614731 h 2791459"/>
                  <a:gd name="connsiteX46" fmla="*/ 2540833 w 3402767"/>
                  <a:gd name="connsiteY46" fmla="*/ 1592246 h 2791459"/>
                  <a:gd name="connsiteX47" fmla="*/ 2600793 w 3402767"/>
                  <a:gd name="connsiteY47" fmla="*/ 1584751 h 2791459"/>
                  <a:gd name="connsiteX48" fmla="*/ 2653259 w 3402767"/>
                  <a:gd name="connsiteY48" fmla="*/ 1577256 h 2791459"/>
                  <a:gd name="connsiteX49" fmla="*/ 2908092 w 3402767"/>
                  <a:gd name="connsiteY49" fmla="*/ 1592246 h 2791459"/>
                  <a:gd name="connsiteX50" fmla="*/ 2960557 w 3402767"/>
                  <a:gd name="connsiteY50" fmla="*/ 1607236 h 2791459"/>
                  <a:gd name="connsiteX51" fmla="*/ 2998033 w 3402767"/>
                  <a:gd name="connsiteY51" fmla="*/ 1614731 h 2791459"/>
                  <a:gd name="connsiteX52" fmla="*/ 3028013 w 3402767"/>
                  <a:gd name="connsiteY52" fmla="*/ 1629721 h 2791459"/>
                  <a:gd name="connsiteX53" fmla="*/ 3125449 w 3402767"/>
                  <a:gd name="connsiteY53" fmla="*/ 1682187 h 2791459"/>
                  <a:gd name="connsiteX54" fmla="*/ 3170419 w 3402767"/>
                  <a:gd name="connsiteY54" fmla="*/ 1697177 h 2791459"/>
                  <a:gd name="connsiteX55" fmla="*/ 3267855 w 3402767"/>
                  <a:gd name="connsiteY55" fmla="*/ 1764633 h 2791459"/>
                  <a:gd name="connsiteX56" fmla="*/ 3305331 w 3402767"/>
                  <a:gd name="connsiteY56" fmla="*/ 1794613 h 2791459"/>
                  <a:gd name="connsiteX57" fmla="*/ 3335311 w 3402767"/>
                  <a:gd name="connsiteY57" fmla="*/ 1847079 h 2791459"/>
                  <a:gd name="connsiteX58" fmla="*/ 3342806 w 3402767"/>
                  <a:gd name="connsiteY58" fmla="*/ 1877059 h 2791459"/>
                  <a:gd name="connsiteX59" fmla="*/ 3365292 w 3402767"/>
                  <a:gd name="connsiteY59" fmla="*/ 1922029 h 2791459"/>
                  <a:gd name="connsiteX60" fmla="*/ 3372787 w 3402767"/>
                  <a:gd name="connsiteY60" fmla="*/ 1952010 h 2791459"/>
                  <a:gd name="connsiteX61" fmla="*/ 3387777 w 3402767"/>
                  <a:gd name="connsiteY61" fmla="*/ 1989485 h 2791459"/>
                  <a:gd name="connsiteX62" fmla="*/ 3395272 w 3402767"/>
                  <a:gd name="connsiteY62" fmla="*/ 2041951 h 2791459"/>
                  <a:gd name="connsiteX63" fmla="*/ 3402767 w 3402767"/>
                  <a:gd name="connsiteY63" fmla="*/ 2071931 h 2791459"/>
                  <a:gd name="connsiteX64" fmla="*/ 3395272 w 3402767"/>
                  <a:gd name="connsiteY64" fmla="*/ 2259308 h 2791459"/>
                  <a:gd name="connsiteX65" fmla="*/ 3372787 w 3402767"/>
                  <a:gd name="connsiteY65" fmla="*/ 2334259 h 2791459"/>
                  <a:gd name="connsiteX66" fmla="*/ 3320321 w 3402767"/>
                  <a:gd name="connsiteY66" fmla="*/ 2424200 h 2791459"/>
                  <a:gd name="connsiteX67" fmla="*/ 3282846 w 3402767"/>
                  <a:gd name="connsiteY67" fmla="*/ 2499151 h 2791459"/>
                  <a:gd name="connsiteX68" fmla="*/ 3275351 w 3402767"/>
                  <a:gd name="connsiteY68" fmla="*/ 2521636 h 2791459"/>
                  <a:gd name="connsiteX69" fmla="*/ 3237875 w 3402767"/>
                  <a:gd name="connsiteY69" fmla="*/ 2596587 h 2791459"/>
                  <a:gd name="connsiteX70" fmla="*/ 3222885 w 3402767"/>
                  <a:gd name="connsiteY70" fmla="*/ 2626567 h 2791459"/>
                  <a:gd name="connsiteX71" fmla="*/ 3200400 w 3402767"/>
                  <a:gd name="connsiteY71" fmla="*/ 2649052 h 2791459"/>
                  <a:gd name="connsiteX72" fmla="*/ 3132944 w 3402767"/>
                  <a:gd name="connsiteY72" fmla="*/ 2724003 h 2791459"/>
                  <a:gd name="connsiteX73" fmla="*/ 3050498 w 3402767"/>
                  <a:gd name="connsiteY73" fmla="*/ 2753983 h 2791459"/>
                  <a:gd name="connsiteX74" fmla="*/ 2975547 w 3402767"/>
                  <a:gd name="connsiteY74" fmla="*/ 2768974 h 2791459"/>
                  <a:gd name="connsiteX75" fmla="*/ 2953062 w 3402767"/>
                  <a:gd name="connsiteY75" fmla="*/ 2776469 h 2791459"/>
                  <a:gd name="connsiteX76" fmla="*/ 2945567 w 3402767"/>
                  <a:gd name="connsiteY76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457200 w 3402767"/>
                  <a:gd name="connsiteY11" fmla="*/ 55754 h 2791459"/>
                  <a:gd name="connsiteX12" fmla="*/ 517160 w 3402767"/>
                  <a:gd name="connsiteY12" fmla="*/ 40764 h 2791459"/>
                  <a:gd name="connsiteX13" fmla="*/ 569626 w 3402767"/>
                  <a:gd name="connsiteY13" fmla="*/ 18279 h 2791459"/>
                  <a:gd name="connsiteX14" fmla="*/ 644577 w 3402767"/>
                  <a:gd name="connsiteY14" fmla="*/ 3288 h 2791459"/>
                  <a:gd name="connsiteX15" fmla="*/ 884419 w 3402767"/>
                  <a:gd name="connsiteY15" fmla="*/ 10783 h 2791459"/>
                  <a:gd name="connsiteX16" fmla="*/ 1259174 w 3402767"/>
                  <a:gd name="connsiteY16" fmla="*/ 25774 h 2791459"/>
                  <a:gd name="connsiteX17" fmla="*/ 1341619 w 3402767"/>
                  <a:gd name="connsiteY17" fmla="*/ 55754 h 2791459"/>
                  <a:gd name="connsiteX18" fmla="*/ 1371600 w 3402767"/>
                  <a:gd name="connsiteY18" fmla="*/ 63249 h 2791459"/>
                  <a:gd name="connsiteX19" fmla="*/ 1439055 w 3402767"/>
                  <a:gd name="connsiteY19" fmla="*/ 93229 h 2791459"/>
                  <a:gd name="connsiteX20" fmla="*/ 1588957 w 3402767"/>
                  <a:gd name="connsiteY20" fmla="*/ 145695 h 2791459"/>
                  <a:gd name="connsiteX21" fmla="*/ 1663908 w 3402767"/>
                  <a:gd name="connsiteY21" fmla="*/ 183170 h 2791459"/>
                  <a:gd name="connsiteX22" fmla="*/ 1738859 w 3402767"/>
                  <a:gd name="connsiteY22" fmla="*/ 235636 h 2791459"/>
                  <a:gd name="connsiteX23" fmla="*/ 1813810 w 3402767"/>
                  <a:gd name="connsiteY23" fmla="*/ 295597 h 2791459"/>
                  <a:gd name="connsiteX24" fmla="*/ 1858780 w 3402767"/>
                  <a:gd name="connsiteY24" fmla="*/ 325577 h 2791459"/>
                  <a:gd name="connsiteX25" fmla="*/ 2046157 w 3402767"/>
                  <a:gd name="connsiteY25" fmla="*/ 497964 h 2791459"/>
                  <a:gd name="connsiteX26" fmla="*/ 2106118 w 3402767"/>
                  <a:gd name="connsiteY26" fmla="*/ 557924 h 2791459"/>
                  <a:gd name="connsiteX27" fmla="*/ 2188564 w 3402767"/>
                  <a:gd name="connsiteY27" fmla="*/ 655361 h 2791459"/>
                  <a:gd name="connsiteX28" fmla="*/ 2211049 w 3402767"/>
                  <a:gd name="connsiteY28" fmla="*/ 692836 h 2791459"/>
                  <a:gd name="connsiteX29" fmla="*/ 2233534 w 3402767"/>
                  <a:gd name="connsiteY29" fmla="*/ 707826 h 2791459"/>
                  <a:gd name="connsiteX30" fmla="*/ 2271010 w 3402767"/>
                  <a:gd name="connsiteY30" fmla="*/ 775282 h 2791459"/>
                  <a:gd name="connsiteX31" fmla="*/ 2293495 w 3402767"/>
                  <a:gd name="connsiteY31" fmla="*/ 820252 h 2791459"/>
                  <a:gd name="connsiteX32" fmla="*/ 2315980 w 3402767"/>
                  <a:gd name="connsiteY32" fmla="*/ 842738 h 2791459"/>
                  <a:gd name="connsiteX33" fmla="*/ 2330970 w 3402767"/>
                  <a:gd name="connsiteY33" fmla="*/ 872718 h 2791459"/>
                  <a:gd name="connsiteX34" fmla="*/ 2383436 w 3402767"/>
                  <a:gd name="connsiteY34" fmla="*/ 1015124 h 2791459"/>
                  <a:gd name="connsiteX35" fmla="*/ 2398426 w 3402767"/>
                  <a:gd name="connsiteY35" fmla="*/ 1060095 h 2791459"/>
                  <a:gd name="connsiteX36" fmla="*/ 2428406 w 3402767"/>
                  <a:gd name="connsiteY36" fmla="*/ 1165026 h 2791459"/>
                  <a:gd name="connsiteX37" fmla="*/ 2420911 w 3402767"/>
                  <a:gd name="connsiteY37" fmla="*/ 1472324 h 2791459"/>
                  <a:gd name="connsiteX38" fmla="*/ 2413416 w 3402767"/>
                  <a:gd name="connsiteY38" fmla="*/ 1517295 h 2791459"/>
                  <a:gd name="connsiteX39" fmla="*/ 2375941 w 3402767"/>
                  <a:gd name="connsiteY39" fmla="*/ 1622226 h 2791459"/>
                  <a:gd name="connsiteX40" fmla="*/ 2360951 w 3402767"/>
                  <a:gd name="connsiteY40" fmla="*/ 1674692 h 2791459"/>
                  <a:gd name="connsiteX41" fmla="*/ 2353455 w 3402767"/>
                  <a:gd name="connsiteY41" fmla="*/ 1697177 h 2791459"/>
                  <a:gd name="connsiteX42" fmla="*/ 2368446 w 3402767"/>
                  <a:gd name="connsiteY42" fmla="*/ 1674692 h 2791459"/>
                  <a:gd name="connsiteX43" fmla="*/ 2428406 w 3402767"/>
                  <a:gd name="connsiteY43" fmla="*/ 1622226 h 2791459"/>
                  <a:gd name="connsiteX44" fmla="*/ 2450892 w 3402767"/>
                  <a:gd name="connsiteY44" fmla="*/ 1614731 h 2791459"/>
                  <a:gd name="connsiteX45" fmla="*/ 2540833 w 3402767"/>
                  <a:gd name="connsiteY45" fmla="*/ 1592246 h 2791459"/>
                  <a:gd name="connsiteX46" fmla="*/ 2600793 w 3402767"/>
                  <a:gd name="connsiteY46" fmla="*/ 1584751 h 2791459"/>
                  <a:gd name="connsiteX47" fmla="*/ 2653259 w 3402767"/>
                  <a:gd name="connsiteY47" fmla="*/ 1577256 h 2791459"/>
                  <a:gd name="connsiteX48" fmla="*/ 2908092 w 3402767"/>
                  <a:gd name="connsiteY48" fmla="*/ 1592246 h 2791459"/>
                  <a:gd name="connsiteX49" fmla="*/ 2960557 w 3402767"/>
                  <a:gd name="connsiteY49" fmla="*/ 1607236 h 2791459"/>
                  <a:gd name="connsiteX50" fmla="*/ 2998033 w 3402767"/>
                  <a:gd name="connsiteY50" fmla="*/ 1614731 h 2791459"/>
                  <a:gd name="connsiteX51" fmla="*/ 3028013 w 3402767"/>
                  <a:gd name="connsiteY51" fmla="*/ 1629721 h 2791459"/>
                  <a:gd name="connsiteX52" fmla="*/ 3125449 w 3402767"/>
                  <a:gd name="connsiteY52" fmla="*/ 1682187 h 2791459"/>
                  <a:gd name="connsiteX53" fmla="*/ 3170419 w 3402767"/>
                  <a:gd name="connsiteY53" fmla="*/ 1697177 h 2791459"/>
                  <a:gd name="connsiteX54" fmla="*/ 3267855 w 3402767"/>
                  <a:gd name="connsiteY54" fmla="*/ 1764633 h 2791459"/>
                  <a:gd name="connsiteX55" fmla="*/ 3305331 w 3402767"/>
                  <a:gd name="connsiteY55" fmla="*/ 1794613 h 2791459"/>
                  <a:gd name="connsiteX56" fmla="*/ 3335311 w 3402767"/>
                  <a:gd name="connsiteY56" fmla="*/ 1847079 h 2791459"/>
                  <a:gd name="connsiteX57" fmla="*/ 3342806 w 3402767"/>
                  <a:gd name="connsiteY57" fmla="*/ 1877059 h 2791459"/>
                  <a:gd name="connsiteX58" fmla="*/ 3365292 w 3402767"/>
                  <a:gd name="connsiteY58" fmla="*/ 1922029 h 2791459"/>
                  <a:gd name="connsiteX59" fmla="*/ 3372787 w 3402767"/>
                  <a:gd name="connsiteY59" fmla="*/ 1952010 h 2791459"/>
                  <a:gd name="connsiteX60" fmla="*/ 3387777 w 3402767"/>
                  <a:gd name="connsiteY60" fmla="*/ 1989485 h 2791459"/>
                  <a:gd name="connsiteX61" fmla="*/ 3395272 w 3402767"/>
                  <a:gd name="connsiteY61" fmla="*/ 2041951 h 2791459"/>
                  <a:gd name="connsiteX62" fmla="*/ 3402767 w 3402767"/>
                  <a:gd name="connsiteY62" fmla="*/ 2071931 h 2791459"/>
                  <a:gd name="connsiteX63" fmla="*/ 3395272 w 3402767"/>
                  <a:gd name="connsiteY63" fmla="*/ 2259308 h 2791459"/>
                  <a:gd name="connsiteX64" fmla="*/ 3372787 w 3402767"/>
                  <a:gd name="connsiteY64" fmla="*/ 2334259 h 2791459"/>
                  <a:gd name="connsiteX65" fmla="*/ 3320321 w 3402767"/>
                  <a:gd name="connsiteY65" fmla="*/ 2424200 h 2791459"/>
                  <a:gd name="connsiteX66" fmla="*/ 3282846 w 3402767"/>
                  <a:gd name="connsiteY66" fmla="*/ 2499151 h 2791459"/>
                  <a:gd name="connsiteX67" fmla="*/ 3275351 w 3402767"/>
                  <a:gd name="connsiteY67" fmla="*/ 2521636 h 2791459"/>
                  <a:gd name="connsiteX68" fmla="*/ 3237875 w 3402767"/>
                  <a:gd name="connsiteY68" fmla="*/ 2596587 h 2791459"/>
                  <a:gd name="connsiteX69" fmla="*/ 3222885 w 3402767"/>
                  <a:gd name="connsiteY69" fmla="*/ 2626567 h 2791459"/>
                  <a:gd name="connsiteX70" fmla="*/ 3200400 w 3402767"/>
                  <a:gd name="connsiteY70" fmla="*/ 2649052 h 2791459"/>
                  <a:gd name="connsiteX71" fmla="*/ 3132944 w 3402767"/>
                  <a:gd name="connsiteY71" fmla="*/ 2724003 h 2791459"/>
                  <a:gd name="connsiteX72" fmla="*/ 3050498 w 3402767"/>
                  <a:gd name="connsiteY72" fmla="*/ 2753983 h 2791459"/>
                  <a:gd name="connsiteX73" fmla="*/ 2975547 w 3402767"/>
                  <a:gd name="connsiteY73" fmla="*/ 2768974 h 2791459"/>
                  <a:gd name="connsiteX74" fmla="*/ 2953062 w 3402767"/>
                  <a:gd name="connsiteY74" fmla="*/ 2776469 h 2791459"/>
                  <a:gd name="connsiteX75" fmla="*/ 2945567 w 3402767"/>
                  <a:gd name="connsiteY75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17160 w 3402767"/>
                  <a:gd name="connsiteY11" fmla="*/ 40764 h 2791459"/>
                  <a:gd name="connsiteX12" fmla="*/ 569626 w 3402767"/>
                  <a:gd name="connsiteY12" fmla="*/ 18279 h 2791459"/>
                  <a:gd name="connsiteX13" fmla="*/ 644577 w 3402767"/>
                  <a:gd name="connsiteY13" fmla="*/ 3288 h 2791459"/>
                  <a:gd name="connsiteX14" fmla="*/ 884419 w 3402767"/>
                  <a:gd name="connsiteY14" fmla="*/ 10783 h 2791459"/>
                  <a:gd name="connsiteX15" fmla="*/ 1259174 w 3402767"/>
                  <a:gd name="connsiteY15" fmla="*/ 25774 h 2791459"/>
                  <a:gd name="connsiteX16" fmla="*/ 1341619 w 3402767"/>
                  <a:gd name="connsiteY16" fmla="*/ 55754 h 2791459"/>
                  <a:gd name="connsiteX17" fmla="*/ 1371600 w 3402767"/>
                  <a:gd name="connsiteY17" fmla="*/ 63249 h 2791459"/>
                  <a:gd name="connsiteX18" fmla="*/ 1439055 w 3402767"/>
                  <a:gd name="connsiteY18" fmla="*/ 93229 h 2791459"/>
                  <a:gd name="connsiteX19" fmla="*/ 1588957 w 3402767"/>
                  <a:gd name="connsiteY19" fmla="*/ 145695 h 2791459"/>
                  <a:gd name="connsiteX20" fmla="*/ 1663908 w 3402767"/>
                  <a:gd name="connsiteY20" fmla="*/ 183170 h 2791459"/>
                  <a:gd name="connsiteX21" fmla="*/ 1738859 w 3402767"/>
                  <a:gd name="connsiteY21" fmla="*/ 235636 h 2791459"/>
                  <a:gd name="connsiteX22" fmla="*/ 1813810 w 3402767"/>
                  <a:gd name="connsiteY22" fmla="*/ 295597 h 2791459"/>
                  <a:gd name="connsiteX23" fmla="*/ 1858780 w 3402767"/>
                  <a:gd name="connsiteY23" fmla="*/ 325577 h 2791459"/>
                  <a:gd name="connsiteX24" fmla="*/ 2046157 w 3402767"/>
                  <a:gd name="connsiteY24" fmla="*/ 497964 h 2791459"/>
                  <a:gd name="connsiteX25" fmla="*/ 2106118 w 3402767"/>
                  <a:gd name="connsiteY25" fmla="*/ 557924 h 2791459"/>
                  <a:gd name="connsiteX26" fmla="*/ 2188564 w 3402767"/>
                  <a:gd name="connsiteY26" fmla="*/ 655361 h 2791459"/>
                  <a:gd name="connsiteX27" fmla="*/ 2211049 w 3402767"/>
                  <a:gd name="connsiteY27" fmla="*/ 692836 h 2791459"/>
                  <a:gd name="connsiteX28" fmla="*/ 2233534 w 3402767"/>
                  <a:gd name="connsiteY28" fmla="*/ 707826 h 2791459"/>
                  <a:gd name="connsiteX29" fmla="*/ 2271010 w 3402767"/>
                  <a:gd name="connsiteY29" fmla="*/ 775282 h 2791459"/>
                  <a:gd name="connsiteX30" fmla="*/ 2293495 w 3402767"/>
                  <a:gd name="connsiteY30" fmla="*/ 820252 h 2791459"/>
                  <a:gd name="connsiteX31" fmla="*/ 2315980 w 3402767"/>
                  <a:gd name="connsiteY31" fmla="*/ 842738 h 2791459"/>
                  <a:gd name="connsiteX32" fmla="*/ 2330970 w 3402767"/>
                  <a:gd name="connsiteY32" fmla="*/ 872718 h 2791459"/>
                  <a:gd name="connsiteX33" fmla="*/ 2383436 w 3402767"/>
                  <a:gd name="connsiteY33" fmla="*/ 1015124 h 2791459"/>
                  <a:gd name="connsiteX34" fmla="*/ 2398426 w 3402767"/>
                  <a:gd name="connsiteY34" fmla="*/ 1060095 h 2791459"/>
                  <a:gd name="connsiteX35" fmla="*/ 2428406 w 3402767"/>
                  <a:gd name="connsiteY35" fmla="*/ 1165026 h 2791459"/>
                  <a:gd name="connsiteX36" fmla="*/ 2420911 w 3402767"/>
                  <a:gd name="connsiteY36" fmla="*/ 1472324 h 2791459"/>
                  <a:gd name="connsiteX37" fmla="*/ 2413416 w 3402767"/>
                  <a:gd name="connsiteY37" fmla="*/ 1517295 h 2791459"/>
                  <a:gd name="connsiteX38" fmla="*/ 2375941 w 3402767"/>
                  <a:gd name="connsiteY38" fmla="*/ 1622226 h 2791459"/>
                  <a:gd name="connsiteX39" fmla="*/ 2360951 w 3402767"/>
                  <a:gd name="connsiteY39" fmla="*/ 1674692 h 2791459"/>
                  <a:gd name="connsiteX40" fmla="*/ 2353455 w 3402767"/>
                  <a:gd name="connsiteY40" fmla="*/ 1697177 h 2791459"/>
                  <a:gd name="connsiteX41" fmla="*/ 2368446 w 3402767"/>
                  <a:gd name="connsiteY41" fmla="*/ 1674692 h 2791459"/>
                  <a:gd name="connsiteX42" fmla="*/ 2428406 w 3402767"/>
                  <a:gd name="connsiteY42" fmla="*/ 1622226 h 2791459"/>
                  <a:gd name="connsiteX43" fmla="*/ 2450892 w 3402767"/>
                  <a:gd name="connsiteY43" fmla="*/ 1614731 h 2791459"/>
                  <a:gd name="connsiteX44" fmla="*/ 2540833 w 3402767"/>
                  <a:gd name="connsiteY44" fmla="*/ 1592246 h 2791459"/>
                  <a:gd name="connsiteX45" fmla="*/ 2600793 w 3402767"/>
                  <a:gd name="connsiteY45" fmla="*/ 1584751 h 2791459"/>
                  <a:gd name="connsiteX46" fmla="*/ 2653259 w 3402767"/>
                  <a:gd name="connsiteY46" fmla="*/ 1577256 h 2791459"/>
                  <a:gd name="connsiteX47" fmla="*/ 2908092 w 3402767"/>
                  <a:gd name="connsiteY47" fmla="*/ 1592246 h 2791459"/>
                  <a:gd name="connsiteX48" fmla="*/ 2960557 w 3402767"/>
                  <a:gd name="connsiteY48" fmla="*/ 1607236 h 2791459"/>
                  <a:gd name="connsiteX49" fmla="*/ 2998033 w 3402767"/>
                  <a:gd name="connsiteY49" fmla="*/ 1614731 h 2791459"/>
                  <a:gd name="connsiteX50" fmla="*/ 3028013 w 3402767"/>
                  <a:gd name="connsiteY50" fmla="*/ 1629721 h 2791459"/>
                  <a:gd name="connsiteX51" fmla="*/ 3125449 w 3402767"/>
                  <a:gd name="connsiteY51" fmla="*/ 1682187 h 2791459"/>
                  <a:gd name="connsiteX52" fmla="*/ 3170419 w 3402767"/>
                  <a:gd name="connsiteY52" fmla="*/ 1697177 h 2791459"/>
                  <a:gd name="connsiteX53" fmla="*/ 3267855 w 3402767"/>
                  <a:gd name="connsiteY53" fmla="*/ 1764633 h 2791459"/>
                  <a:gd name="connsiteX54" fmla="*/ 3305331 w 3402767"/>
                  <a:gd name="connsiteY54" fmla="*/ 1794613 h 2791459"/>
                  <a:gd name="connsiteX55" fmla="*/ 3335311 w 3402767"/>
                  <a:gd name="connsiteY55" fmla="*/ 1847079 h 2791459"/>
                  <a:gd name="connsiteX56" fmla="*/ 3342806 w 3402767"/>
                  <a:gd name="connsiteY56" fmla="*/ 1877059 h 2791459"/>
                  <a:gd name="connsiteX57" fmla="*/ 3365292 w 3402767"/>
                  <a:gd name="connsiteY57" fmla="*/ 1922029 h 2791459"/>
                  <a:gd name="connsiteX58" fmla="*/ 3372787 w 3402767"/>
                  <a:gd name="connsiteY58" fmla="*/ 1952010 h 2791459"/>
                  <a:gd name="connsiteX59" fmla="*/ 3387777 w 3402767"/>
                  <a:gd name="connsiteY59" fmla="*/ 1989485 h 2791459"/>
                  <a:gd name="connsiteX60" fmla="*/ 3395272 w 3402767"/>
                  <a:gd name="connsiteY60" fmla="*/ 2041951 h 2791459"/>
                  <a:gd name="connsiteX61" fmla="*/ 3402767 w 3402767"/>
                  <a:gd name="connsiteY61" fmla="*/ 2071931 h 2791459"/>
                  <a:gd name="connsiteX62" fmla="*/ 3395272 w 3402767"/>
                  <a:gd name="connsiteY62" fmla="*/ 2259308 h 2791459"/>
                  <a:gd name="connsiteX63" fmla="*/ 3372787 w 3402767"/>
                  <a:gd name="connsiteY63" fmla="*/ 2334259 h 2791459"/>
                  <a:gd name="connsiteX64" fmla="*/ 3320321 w 3402767"/>
                  <a:gd name="connsiteY64" fmla="*/ 2424200 h 2791459"/>
                  <a:gd name="connsiteX65" fmla="*/ 3282846 w 3402767"/>
                  <a:gd name="connsiteY65" fmla="*/ 2499151 h 2791459"/>
                  <a:gd name="connsiteX66" fmla="*/ 3275351 w 3402767"/>
                  <a:gd name="connsiteY66" fmla="*/ 2521636 h 2791459"/>
                  <a:gd name="connsiteX67" fmla="*/ 3237875 w 3402767"/>
                  <a:gd name="connsiteY67" fmla="*/ 2596587 h 2791459"/>
                  <a:gd name="connsiteX68" fmla="*/ 3222885 w 3402767"/>
                  <a:gd name="connsiteY68" fmla="*/ 2626567 h 2791459"/>
                  <a:gd name="connsiteX69" fmla="*/ 3200400 w 3402767"/>
                  <a:gd name="connsiteY69" fmla="*/ 2649052 h 2791459"/>
                  <a:gd name="connsiteX70" fmla="*/ 3132944 w 3402767"/>
                  <a:gd name="connsiteY70" fmla="*/ 2724003 h 2791459"/>
                  <a:gd name="connsiteX71" fmla="*/ 3050498 w 3402767"/>
                  <a:gd name="connsiteY71" fmla="*/ 2753983 h 2791459"/>
                  <a:gd name="connsiteX72" fmla="*/ 2975547 w 3402767"/>
                  <a:gd name="connsiteY72" fmla="*/ 2768974 h 2791459"/>
                  <a:gd name="connsiteX73" fmla="*/ 2953062 w 3402767"/>
                  <a:gd name="connsiteY73" fmla="*/ 2776469 h 2791459"/>
                  <a:gd name="connsiteX74" fmla="*/ 2945567 w 3402767"/>
                  <a:gd name="connsiteY74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569626 w 3402767"/>
                  <a:gd name="connsiteY11" fmla="*/ 18279 h 2791459"/>
                  <a:gd name="connsiteX12" fmla="*/ 644577 w 3402767"/>
                  <a:gd name="connsiteY12" fmla="*/ 3288 h 2791459"/>
                  <a:gd name="connsiteX13" fmla="*/ 884419 w 3402767"/>
                  <a:gd name="connsiteY13" fmla="*/ 10783 h 2791459"/>
                  <a:gd name="connsiteX14" fmla="*/ 1259174 w 3402767"/>
                  <a:gd name="connsiteY14" fmla="*/ 25774 h 2791459"/>
                  <a:gd name="connsiteX15" fmla="*/ 1341619 w 3402767"/>
                  <a:gd name="connsiteY15" fmla="*/ 55754 h 2791459"/>
                  <a:gd name="connsiteX16" fmla="*/ 1371600 w 3402767"/>
                  <a:gd name="connsiteY16" fmla="*/ 63249 h 2791459"/>
                  <a:gd name="connsiteX17" fmla="*/ 1439055 w 3402767"/>
                  <a:gd name="connsiteY17" fmla="*/ 93229 h 2791459"/>
                  <a:gd name="connsiteX18" fmla="*/ 1588957 w 3402767"/>
                  <a:gd name="connsiteY18" fmla="*/ 145695 h 2791459"/>
                  <a:gd name="connsiteX19" fmla="*/ 1663908 w 3402767"/>
                  <a:gd name="connsiteY19" fmla="*/ 183170 h 2791459"/>
                  <a:gd name="connsiteX20" fmla="*/ 1738859 w 3402767"/>
                  <a:gd name="connsiteY20" fmla="*/ 235636 h 2791459"/>
                  <a:gd name="connsiteX21" fmla="*/ 1813810 w 3402767"/>
                  <a:gd name="connsiteY21" fmla="*/ 295597 h 2791459"/>
                  <a:gd name="connsiteX22" fmla="*/ 1858780 w 3402767"/>
                  <a:gd name="connsiteY22" fmla="*/ 325577 h 2791459"/>
                  <a:gd name="connsiteX23" fmla="*/ 2046157 w 3402767"/>
                  <a:gd name="connsiteY23" fmla="*/ 497964 h 2791459"/>
                  <a:gd name="connsiteX24" fmla="*/ 2106118 w 3402767"/>
                  <a:gd name="connsiteY24" fmla="*/ 557924 h 2791459"/>
                  <a:gd name="connsiteX25" fmla="*/ 2188564 w 3402767"/>
                  <a:gd name="connsiteY25" fmla="*/ 655361 h 2791459"/>
                  <a:gd name="connsiteX26" fmla="*/ 2211049 w 3402767"/>
                  <a:gd name="connsiteY26" fmla="*/ 692836 h 2791459"/>
                  <a:gd name="connsiteX27" fmla="*/ 2233534 w 3402767"/>
                  <a:gd name="connsiteY27" fmla="*/ 707826 h 2791459"/>
                  <a:gd name="connsiteX28" fmla="*/ 2271010 w 3402767"/>
                  <a:gd name="connsiteY28" fmla="*/ 775282 h 2791459"/>
                  <a:gd name="connsiteX29" fmla="*/ 2293495 w 3402767"/>
                  <a:gd name="connsiteY29" fmla="*/ 820252 h 2791459"/>
                  <a:gd name="connsiteX30" fmla="*/ 2315980 w 3402767"/>
                  <a:gd name="connsiteY30" fmla="*/ 842738 h 2791459"/>
                  <a:gd name="connsiteX31" fmla="*/ 2330970 w 3402767"/>
                  <a:gd name="connsiteY31" fmla="*/ 872718 h 2791459"/>
                  <a:gd name="connsiteX32" fmla="*/ 2383436 w 3402767"/>
                  <a:gd name="connsiteY32" fmla="*/ 1015124 h 2791459"/>
                  <a:gd name="connsiteX33" fmla="*/ 2398426 w 3402767"/>
                  <a:gd name="connsiteY33" fmla="*/ 1060095 h 2791459"/>
                  <a:gd name="connsiteX34" fmla="*/ 2428406 w 3402767"/>
                  <a:gd name="connsiteY34" fmla="*/ 1165026 h 2791459"/>
                  <a:gd name="connsiteX35" fmla="*/ 2420911 w 3402767"/>
                  <a:gd name="connsiteY35" fmla="*/ 1472324 h 2791459"/>
                  <a:gd name="connsiteX36" fmla="*/ 2413416 w 3402767"/>
                  <a:gd name="connsiteY36" fmla="*/ 1517295 h 2791459"/>
                  <a:gd name="connsiteX37" fmla="*/ 2375941 w 3402767"/>
                  <a:gd name="connsiteY37" fmla="*/ 1622226 h 2791459"/>
                  <a:gd name="connsiteX38" fmla="*/ 2360951 w 3402767"/>
                  <a:gd name="connsiteY38" fmla="*/ 1674692 h 2791459"/>
                  <a:gd name="connsiteX39" fmla="*/ 2353455 w 3402767"/>
                  <a:gd name="connsiteY39" fmla="*/ 1697177 h 2791459"/>
                  <a:gd name="connsiteX40" fmla="*/ 2368446 w 3402767"/>
                  <a:gd name="connsiteY40" fmla="*/ 1674692 h 2791459"/>
                  <a:gd name="connsiteX41" fmla="*/ 2428406 w 3402767"/>
                  <a:gd name="connsiteY41" fmla="*/ 1622226 h 2791459"/>
                  <a:gd name="connsiteX42" fmla="*/ 2450892 w 3402767"/>
                  <a:gd name="connsiteY42" fmla="*/ 1614731 h 2791459"/>
                  <a:gd name="connsiteX43" fmla="*/ 2540833 w 3402767"/>
                  <a:gd name="connsiteY43" fmla="*/ 1592246 h 2791459"/>
                  <a:gd name="connsiteX44" fmla="*/ 2600793 w 3402767"/>
                  <a:gd name="connsiteY44" fmla="*/ 1584751 h 2791459"/>
                  <a:gd name="connsiteX45" fmla="*/ 2653259 w 3402767"/>
                  <a:gd name="connsiteY45" fmla="*/ 1577256 h 2791459"/>
                  <a:gd name="connsiteX46" fmla="*/ 2908092 w 3402767"/>
                  <a:gd name="connsiteY46" fmla="*/ 1592246 h 2791459"/>
                  <a:gd name="connsiteX47" fmla="*/ 2960557 w 3402767"/>
                  <a:gd name="connsiteY47" fmla="*/ 1607236 h 2791459"/>
                  <a:gd name="connsiteX48" fmla="*/ 2998033 w 3402767"/>
                  <a:gd name="connsiteY48" fmla="*/ 1614731 h 2791459"/>
                  <a:gd name="connsiteX49" fmla="*/ 3028013 w 3402767"/>
                  <a:gd name="connsiteY49" fmla="*/ 1629721 h 2791459"/>
                  <a:gd name="connsiteX50" fmla="*/ 3125449 w 3402767"/>
                  <a:gd name="connsiteY50" fmla="*/ 1682187 h 2791459"/>
                  <a:gd name="connsiteX51" fmla="*/ 3170419 w 3402767"/>
                  <a:gd name="connsiteY51" fmla="*/ 1697177 h 2791459"/>
                  <a:gd name="connsiteX52" fmla="*/ 3267855 w 3402767"/>
                  <a:gd name="connsiteY52" fmla="*/ 1764633 h 2791459"/>
                  <a:gd name="connsiteX53" fmla="*/ 3305331 w 3402767"/>
                  <a:gd name="connsiteY53" fmla="*/ 1794613 h 2791459"/>
                  <a:gd name="connsiteX54" fmla="*/ 3335311 w 3402767"/>
                  <a:gd name="connsiteY54" fmla="*/ 1847079 h 2791459"/>
                  <a:gd name="connsiteX55" fmla="*/ 3342806 w 3402767"/>
                  <a:gd name="connsiteY55" fmla="*/ 1877059 h 2791459"/>
                  <a:gd name="connsiteX56" fmla="*/ 3365292 w 3402767"/>
                  <a:gd name="connsiteY56" fmla="*/ 1922029 h 2791459"/>
                  <a:gd name="connsiteX57" fmla="*/ 3372787 w 3402767"/>
                  <a:gd name="connsiteY57" fmla="*/ 1952010 h 2791459"/>
                  <a:gd name="connsiteX58" fmla="*/ 3387777 w 3402767"/>
                  <a:gd name="connsiteY58" fmla="*/ 1989485 h 2791459"/>
                  <a:gd name="connsiteX59" fmla="*/ 3395272 w 3402767"/>
                  <a:gd name="connsiteY59" fmla="*/ 2041951 h 2791459"/>
                  <a:gd name="connsiteX60" fmla="*/ 3402767 w 3402767"/>
                  <a:gd name="connsiteY60" fmla="*/ 2071931 h 2791459"/>
                  <a:gd name="connsiteX61" fmla="*/ 3395272 w 3402767"/>
                  <a:gd name="connsiteY61" fmla="*/ 2259308 h 2791459"/>
                  <a:gd name="connsiteX62" fmla="*/ 3372787 w 3402767"/>
                  <a:gd name="connsiteY62" fmla="*/ 2334259 h 2791459"/>
                  <a:gd name="connsiteX63" fmla="*/ 3320321 w 3402767"/>
                  <a:gd name="connsiteY63" fmla="*/ 2424200 h 2791459"/>
                  <a:gd name="connsiteX64" fmla="*/ 3282846 w 3402767"/>
                  <a:gd name="connsiteY64" fmla="*/ 2499151 h 2791459"/>
                  <a:gd name="connsiteX65" fmla="*/ 3275351 w 3402767"/>
                  <a:gd name="connsiteY65" fmla="*/ 2521636 h 2791459"/>
                  <a:gd name="connsiteX66" fmla="*/ 3237875 w 3402767"/>
                  <a:gd name="connsiteY66" fmla="*/ 2596587 h 2791459"/>
                  <a:gd name="connsiteX67" fmla="*/ 3222885 w 3402767"/>
                  <a:gd name="connsiteY67" fmla="*/ 2626567 h 2791459"/>
                  <a:gd name="connsiteX68" fmla="*/ 3200400 w 3402767"/>
                  <a:gd name="connsiteY68" fmla="*/ 2649052 h 2791459"/>
                  <a:gd name="connsiteX69" fmla="*/ 3132944 w 3402767"/>
                  <a:gd name="connsiteY69" fmla="*/ 2724003 h 2791459"/>
                  <a:gd name="connsiteX70" fmla="*/ 3050498 w 3402767"/>
                  <a:gd name="connsiteY70" fmla="*/ 2753983 h 2791459"/>
                  <a:gd name="connsiteX71" fmla="*/ 2975547 w 3402767"/>
                  <a:gd name="connsiteY71" fmla="*/ 2768974 h 2791459"/>
                  <a:gd name="connsiteX72" fmla="*/ 2953062 w 3402767"/>
                  <a:gd name="connsiteY72" fmla="*/ 2776469 h 2791459"/>
                  <a:gd name="connsiteX73" fmla="*/ 2945567 w 3402767"/>
                  <a:gd name="connsiteY73" fmla="*/ 2791459 h 2791459"/>
                  <a:gd name="connsiteX0" fmla="*/ 187377 w 3402767"/>
                  <a:gd name="connsiteY0" fmla="*/ 1382383 h 2791459"/>
                  <a:gd name="connsiteX1" fmla="*/ 187377 w 3402767"/>
                  <a:gd name="connsiteY1" fmla="*/ 1382383 h 2791459"/>
                  <a:gd name="connsiteX2" fmla="*/ 98685 w 3402767"/>
                  <a:gd name="connsiteY2" fmla="*/ 1095072 h 2791459"/>
                  <a:gd name="connsiteX3" fmla="*/ 52465 w 3402767"/>
                  <a:gd name="connsiteY3" fmla="*/ 902698 h 2791459"/>
                  <a:gd name="connsiteX4" fmla="*/ 29980 w 3402767"/>
                  <a:gd name="connsiteY4" fmla="*/ 835242 h 2791459"/>
                  <a:gd name="connsiteX5" fmla="*/ 0 w 3402767"/>
                  <a:gd name="connsiteY5" fmla="*/ 670351 h 2791459"/>
                  <a:gd name="connsiteX6" fmla="*/ 7495 w 3402767"/>
                  <a:gd name="connsiteY6" fmla="*/ 542934 h 2791459"/>
                  <a:gd name="connsiteX7" fmla="*/ 67455 w 3402767"/>
                  <a:gd name="connsiteY7" fmla="*/ 393033 h 2791459"/>
                  <a:gd name="connsiteX8" fmla="*/ 134911 w 3402767"/>
                  <a:gd name="connsiteY8" fmla="*/ 280606 h 2791459"/>
                  <a:gd name="connsiteX9" fmla="*/ 254833 w 3402767"/>
                  <a:gd name="connsiteY9" fmla="*/ 183170 h 2791459"/>
                  <a:gd name="connsiteX10" fmla="*/ 419724 w 3402767"/>
                  <a:gd name="connsiteY10" fmla="*/ 63249 h 2791459"/>
                  <a:gd name="connsiteX11" fmla="*/ 644577 w 3402767"/>
                  <a:gd name="connsiteY11" fmla="*/ 3288 h 2791459"/>
                  <a:gd name="connsiteX12" fmla="*/ 884419 w 3402767"/>
                  <a:gd name="connsiteY12" fmla="*/ 10783 h 2791459"/>
                  <a:gd name="connsiteX13" fmla="*/ 1259174 w 3402767"/>
                  <a:gd name="connsiteY13" fmla="*/ 25774 h 2791459"/>
                  <a:gd name="connsiteX14" fmla="*/ 1341619 w 3402767"/>
                  <a:gd name="connsiteY14" fmla="*/ 55754 h 2791459"/>
                  <a:gd name="connsiteX15" fmla="*/ 1371600 w 3402767"/>
                  <a:gd name="connsiteY15" fmla="*/ 63249 h 2791459"/>
                  <a:gd name="connsiteX16" fmla="*/ 1439055 w 3402767"/>
                  <a:gd name="connsiteY16" fmla="*/ 93229 h 2791459"/>
                  <a:gd name="connsiteX17" fmla="*/ 1588957 w 3402767"/>
                  <a:gd name="connsiteY17" fmla="*/ 145695 h 2791459"/>
                  <a:gd name="connsiteX18" fmla="*/ 1663908 w 3402767"/>
                  <a:gd name="connsiteY18" fmla="*/ 183170 h 2791459"/>
                  <a:gd name="connsiteX19" fmla="*/ 1738859 w 3402767"/>
                  <a:gd name="connsiteY19" fmla="*/ 235636 h 2791459"/>
                  <a:gd name="connsiteX20" fmla="*/ 1813810 w 3402767"/>
                  <a:gd name="connsiteY20" fmla="*/ 295597 h 2791459"/>
                  <a:gd name="connsiteX21" fmla="*/ 1858780 w 3402767"/>
                  <a:gd name="connsiteY21" fmla="*/ 325577 h 2791459"/>
                  <a:gd name="connsiteX22" fmla="*/ 2046157 w 3402767"/>
                  <a:gd name="connsiteY22" fmla="*/ 497964 h 2791459"/>
                  <a:gd name="connsiteX23" fmla="*/ 2106118 w 3402767"/>
                  <a:gd name="connsiteY23" fmla="*/ 557924 h 2791459"/>
                  <a:gd name="connsiteX24" fmla="*/ 2188564 w 3402767"/>
                  <a:gd name="connsiteY24" fmla="*/ 655361 h 2791459"/>
                  <a:gd name="connsiteX25" fmla="*/ 2211049 w 3402767"/>
                  <a:gd name="connsiteY25" fmla="*/ 692836 h 2791459"/>
                  <a:gd name="connsiteX26" fmla="*/ 2233534 w 3402767"/>
                  <a:gd name="connsiteY26" fmla="*/ 707826 h 2791459"/>
                  <a:gd name="connsiteX27" fmla="*/ 2271010 w 3402767"/>
                  <a:gd name="connsiteY27" fmla="*/ 775282 h 2791459"/>
                  <a:gd name="connsiteX28" fmla="*/ 2293495 w 3402767"/>
                  <a:gd name="connsiteY28" fmla="*/ 820252 h 2791459"/>
                  <a:gd name="connsiteX29" fmla="*/ 2315980 w 3402767"/>
                  <a:gd name="connsiteY29" fmla="*/ 842738 h 2791459"/>
                  <a:gd name="connsiteX30" fmla="*/ 2330970 w 3402767"/>
                  <a:gd name="connsiteY30" fmla="*/ 872718 h 2791459"/>
                  <a:gd name="connsiteX31" fmla="*/ 2383436 w 3402767"/>
                  <a:gd name="connsiteY31" fmla="*/ 1015124 h 2791459"/>
                  <a:gd name="connsiteX32" fmla="*/ 2398426 w 3402767"/>
                  <a:gd name="connsiteY32" fmla="*/ 1060095 h 2791459"/>
                  <a:gd name="connsiteX33" fmla="*/ 2428406 w 3402767"/>
                  <a:gd name="connsiteY33" fmla="*/ 1165026 h 2791459"/>
                  <a:gd name="connsiteX34" fmla="*/ 2420911 w 3402767"/>
                  <a:gd name="connsiteY34" fmla="*/ 1472324 h 2791459"/>
                  <a:gd name="connsiteX35" fmla="*/ 2413416 w 3402767"/>
                  <a:gd name="connsiteY35" fmla="*/ 1517295 h 2791459"/>
                  <a:gd name="connsiteX36" fmla="*/ 2375941 w 3402767"/>
                  <a:gd name="connsiteY36" fmla="*/ 1622226 h 2791459"/>
                  <a:gd name="connsiteX37" fmla="*/ 2360951 w 3402767"/>
                  <a:gd name="connsiteY37" fmla="*/ 1674692 h 2791459"/>
                  <a:gd name="connsiteX38" fmla="*/ 2353455 w 3402767"/>
                  <a:gd name="connsiteY38" fmla="*/ 1697177 h 2791459"/>
                  <a:gd name="connsiteX39" fmla="*/ 2368446 w 3402767"/>
                  <a:gd name="connsiteY39" fmla="*/ 1674692 h 2791459"/>
                  <a:gd name="connsiteX40" fmla="*/ 2428406 w 3402767"/>
                  <a:gd name="connsiteY40" fmla="*/ 1622226 h 2791459"/>
                  <a:gd name="connsiteX41" fmla="*/ 2450892 w 3402767"/>
                  <a:gd name="connsiteY41" fmla="*/ 1614731 h 2791459"/>
                  <a:gd name="connsiteX42" fmla="*/ 2540833 w 3402767"/>
                  <a:gd name="connsiteY42" fmla="*/ 1592246 h 2791459"/>
                  <a:gd name="connsiteX43" fmla="*/ 2600793 w 3402767"/>
                  <a:gd name="connsiteY43" fmla="*/ 1584751 h 2791459"/>
                  <a:gd name="connsiteX44" fmla="*/ 2653259 w 3402767"/>
                  <a:gd name="connsiteY44" fmla="*/ 1577256 h 2791459"/>
                  <a:gd name="connsiteX45" fmla="*/ 2908092 w 3402767"/>
                  <a:gd name="connsiteY45" fmla="*/ 1592246 h 2791459"/>
                  <a:gd name="connsiteX46" fmla="*/ 2960557 w 3402767"/>
                  <a:gd name="connsiteY46" fmla="*/ 1607236 h 2791459"/>
                  <a:gd name="connsiteX47" fmla="*/ 2998033 w 3402767"/>
                  <a:gd name="connsiteY47" fmla="*/ 1614731 h 2791459"/>
                  <a:gd name="connsiteX48" fmla="*/ 3028013 w 3402767"/>
                  <a:gd name="connsiteY48" fmla="*/ 1629721 h 2791459"/>
                  <a:gd name="connsiteX49" fmla="*/ 3125449 w 3402767"/>
                  <a:gd name="connsiteY49" fmla="*/ 1682187 h 2791459"/>
                  <a:gd name="connsiteX50" fmla="*/ 3170419 w 3402767"/>
                  <a:gd name="connsiteY50" fmla="*/ 1697177 h 2791459"/>
                  <a:gd name="connsiteX51" fmla="*/ 3267855 w 3402767"/>
                  <a:gd name="connsiteY51" fmla="*/ 1764633 h 2791459"/>
                  <a:gd name="connsiteX52" fmla="*/ 3305331 w 3402767"/>
                  <a:gd name="connsiteY52" fmla="*/ 1794613 h 2791459"/>
                  <a:gd name="connsiteX53" fmla="*/ 3335311 w 3402767"/>
                  <a:gd name="connsiteY53" fmla="*/ 1847079 h 2791459"/>
                  <a:gd name="connsiteX54" fmla="*/ 3342806 w 3402767"/>
                  <a:gd name="connsiteY54" fmla="*/ 1877059 h 2791459"/>
                  <a:gd name="connsiteX55" fmla="*/ 3365292 w 3402767"/>
                  <a:gd name="connsiteY55" fmla="*/ 1922029 h 2791459"/>
                  <a:gd name="connsiteX56" fmla="*/ 3372787 w 3402767"/>
                  <a:gd name="connsiteY56" fmla="*/ 1952010 h 2791459"/>
                  <a:gd name="connsiteX57" fmla="*/ 3387777 w 3402767"/>
                  <a:gd name="connsiteY57" fmla="*/ 1989485 h 2791459"/>
                  <a:gd name="connsiteX58" fmla="*/ 3395272 w 3402767"/>
                  <a:gd name="connsiteY58" fmla="*/ 2041951 h 2791459"/>
                  <a:gd name="connsiteX59" fmla="*/ 3402767 w 3402767"/>
                  <a:gd name="connsiteY59" fmla="*/ 2071931 h 2791459"/>
                  <a:gd name="connsiteX60" fmla="*/ 3395272 w 3402767"/>
                  <a:gd name="connsiteY60" fmla="*/ 2259308 h 2791459"/>
                  <a:gd name="connsiteX61" fmla="*/ 3372787 w 3402767"/>
                  <a:gd name="connsiteY61" fmla="*/ 2334259 h 2791459"/>
                  <a:gd name="connsiteX62" fmla="*/ 3320321 w 3402767"/>
                  <a:gd name="connsiteY62" fmla="*/ 2424200 h 2791459"/>
                  <a:gd name="connsiteX63" fmla="*/ 3282846 w 3402767"/>
                  <a:gd name="connsiteY63" fmla="*/ 2499151 h 2791459"/>
                  <a:gd name="connsiteX64" fmla="*/ 3275351 w 3402767"/>
                  <a:gd name="connsiteY64" fmla="*/ 2521636 h 2791459"/>
                  <a:gd name="connsiteX65" fmla="*/ 3237875 w 3402767"/>
                  <a:gd name="connsiteY65" fmla="*/ 2596587 h 2791459"/>
                  <a:gd name="connsiteX66" fmla="*/ 3222885 w 3402767"/>
                  <a:gd name="connsiteY66" fmla="*/ 2626567 h 2791459"/>
                  <a:gd name="connsiteX67" fmla="*/ 3200400 w 3402767"/>
                  <a:gd name="connsiteY67" fmla="*/ 2649052 h 2791459"/>
                  <a:gd name="connsiteX68" fmla="*/ 3132944 w 3402767"/>
                  <a:gd name="connsiteY68" fmla="*/ 2724003 h 2791459"/>
                  <a:gd name="connsiteX69" fmla="*/ 3050498 w 3402767"/>
                  <a:gd name="connsiteY69" fmla="*/ 2753983 h 2791459"/>
                  <a:gd name="connsiteX70" fmla="*/ 2975547 w 3402767"/>
                  <a:gd name="connsiteY70" fmla="*/ 2768974 h 2791459"/>
                  <a:gd name="connsiteX71" fmla="*/ 2953062 w 3402767"/>
                  <a:gd name="connsiteY71" fmla="*/ 2776469 h 2791459"/>
                  <a:gd name="connsiteX72" fmla="*/ 2945567 w 3402767"/>
                  <a:gd name="connsiteY72" fmla="*/ 2791459 h 2791459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371600 w 3402767"/>
                  <a:gd name="connsiteY14" fmla="*/ 59961 h 2788171"/>
                  <a:gd name="connsiteX15" fmla="*/ 1439055 w 3402767"/>
                  <a:gd name="connsiteY15" fmla="*/ 89941 h 2788171"/>
                  <a:gd name="connsiteX16" fmla="*/ 1588957 w 3402767"/>
                  <a:gd name="connsiteY16" fmla="*/ 142407 h 2788171"/>
                  <a:gd name="connsiteX17" fmla="*/ 1663908 w 3402767"/>
                  <a:gd name="connsiteY17" fmla="*/ 179882 h 2788171"/>
                  <a:gd name="connsiteX18" fmla="*/ 1738859 w 3402767"/>
                  <a:gd name="connsiteY18" fmla="*/ 232348 h 2788171"/>
                  <a:gd name="connsiteX19" fmla="*/ 1813810 w 3402767"/>
                  <a:gd name="connsiteY19" fmla="*/ 292309 h 2788171"/>
                  <a:gd name="connsiteX20" fmla="*/ 1858780 w 3402767"/>
                  <a:gd name="connsiteY20" fmla="*/ 322289 h 2788171"/>
                  <a:gd name="connsiteX21" fmla="*/ 2046157 w 3402767"/>
                  <a:gd name="connsiteY21" fmla="*/ 494676 h 2788171"/>
                  <a:gd name="connsiteX22" fmla="*/ 2106118 w 3402767"/>
                  <a:gd name="connsiteY22" fmla="*/ 554636 h 2788171"/>
                  <a:gd name="connsiteX23" fmla="*/ 2188564 w 3402767"/>
                  <a:gd name="connsiteY23" fmla="*/ 652073 h 2788171"/>
                  <a:gd name="connsiteX24" fmla="*/ 2211049 w 3402767"/>
                  <a:gd name="connsiteY24" fmla="*/ 689548 h 2788171"/>
                  <a:gd name="connsiteX25" fmla="*/ 2233534 w 3402767"/>
                  <a:gd name="connsiteY25" fmla="*/ 704538 h 2788171"/>
                  <a:gd name="connsiteX26" fmla="*/ 2271010 w 3402767"/>
                  <a:gd name="connsiteY26" fmla="*/ 771994 h 2788171"/>
                  <a:gd name="connsiteX27" fmla="*/ 2293495 w 3402767"/>
                  <a:gd name="connsiteY27" fmla="*/ 816964 h 2788171"/>
                  <a:gd name="connsiteX28" fmla="*/ 2315980 w 3402767"/>
                  <a:gd name="connsiteY28" fmla="*/ 839450 h 2788171"/>
                  <a:gd name="connsiteX29" fmla="*/ 2330970 w 3402767"/>
                  <a:gd name="connsiteY29" fmla="*/ 869430 h 2788171"/>
                  <a:gd name="connsiteX30" fmla="*/ 2383436 w 3402767"/>
                  <a:gd name="connsiteY30" fmla="*/ 1011836 h 2788171"/>
                  <a:gd name="connsiteX31" fmla="*/ 2398426 w 3402767"/>
                  <a:gd name="connsiteY31" fmla="*/ 1056807 h 2788171"/>
                  <a:gd name="connsiteX32" fmla="*/ 2428406 w 3402767"/>
                  <a:gd name="connsiteY32" fmla="*/ 1161738 h 2788171"/>
                  <a:gd name="connsiteX33" fmla="*/ 2420911 w 3402767"/>
                  <a:gd name="connsiteY33" fmla="*/ 1469036 h 2788171"/>
                  <a:gd name="connsiteX34" fmla="*/ 2413416 w 3402767"/>
                  <a:gd name="connsiteY34" fmla="*/ 1514007 h 2788171"/>
                  <a:gd name="connsiteX35" fmla="*/ 2375941 w 3402767"/>
                  <a:gd name="connsiteY35" fmla="*/ 1618938 h 2788171"/>
                  <a:gd name="connsiteX36" fmla="*/ 2360951 w 3402767"/>
                  <a:gd name="connsiteY36" fmla="*/ 1671404 h 2788171"/>
                  <a:gd name="connsiteX37" fmla="*/ 2353455 w 3402767"/>
                  <a:gd name="connsiteY37" fmla="*/ 1693889 h 2788171"/>
                  <a:gd name="connsiteX38" fmla="*/ 2368446 w 3402767"/>
                  <a:gd name="connsiteY38" fmla="*/ 1671404 h 2788171"/>
                  <a:gd name="connsiteX39" fmla="*/ 2428406 w 3402767"/>
                  <a:gd name="connsiteY39" fmla="*/ 1618938 h 2788171"/>
                  <a:gd name="connsiteX40" fmla="*/ 2450892 w 3402767"/>
                  <a:gd name="connsiteY40" fmla="*/ 1611443 h 2788171"/>
                  <a:gd name="connsiteX41" fmla="*/ 2540833 w 3402767"/>
                  <a:gd name="connsiteY41" fmla="*/ 1588958 h 2788171"/>
                  <a:gd name="connsiteX42" fmla="*/ 2600793 w 3402767"/>
                  <a:gd name="connsiteY42" fmla="*/ 1581463 h 2788171"/>
                  <a:gd name="connsiteX43" fmla="*/ 2653259 w 3402767"/>
                  <a:gd name="connsiteY43" fmla="*/ 1573968 h 2788171"/>
                  <a:gd name="connsiteX44" fmla="*/ 2908092 w 3402767"/>
                  <a:gd name="connsiteY44" fmla="*/ 1588958 h 2788171"/>
                  <a:gd name="connsiteX45" fmla="*/ 2960557 w 3402767"/>
                  <a:gd name="connsiteY45" fmla="*/ 1603948 h 2788171"/>
                  <a:gd name="connsiteX46" fmla="*/ 2998033 w 3402767"/>
                  <a:gd name="connsiteY46" fmla="*/ 1611443 h 2788171"/>
                  <a:gd name="connsiteX47" fmla="*/ 3028013 w 3402767"/>
                  <a:gd name="connsiteY47" fmla="*/ 1626433 h 2788171"/>
                  <a:gd name="connsiteX48" fmla="*/ 3125449 w 3402767"/>
                  <a:gd name="connsiteY48" fmla="*/ 1678899 h 2788171"/>
                  <a:gd name="connsiteX49" fmla="*/ 3170419 w 3402767"/>
                  <a:gd name="connsiteY49" fmla="*/ 1693889 h 2788171"/>
                  <a:gd name="connsiteX50" fmla="*/ 3267855 w 3402767"/>
                  <a:gd name="connsiteY50" fmla="*/ 1761345 h 2788171"/>
                  <a:gd name="connsiteX51" fmla="*/ 3305331 w 3402767"/>
                  <a:gd name="connsiteY51" fmla="*/ 1791325 h 2788171"/>
                  <a:gd name="connsiteX52" fmla="*/ 3335311 w 3402767"/>
                  <a:gd name="connsiteY52" fmla="*/ 1843791 h 2788171"/>
                  <a:gd name="connsiteX53" fmla="*/ 3342806 w 3402767"/>
                  <a:gd name="connsiteY53" fmla="*/ 1873771 h 2788171"/>
                  <a:gd name="connsiteX54" fmla="*/ 3365292 w 3402767"/>
                  <a:gd name="connsiteY54" fmla="*/ 1918741 h 2788171"/>
                  <a:gd name="connsiteX55" fmla="*/ 3372787 w 3402767"/>
                  <a:gd name="connsiteY55" fmla="*/ 1948722 h 2788171"/>
                  <a:gd name="connsiteX56" fmla="*/ 3387777 w 3402767"/>
                  <a:gd name="connsiteY56" fmla="*/ 1986197 h 2788171"/>
                  <a:gd name="connsiteX57" fmla="*/ 3395272 w 3402767"/>
                  <a:gd name="connsiteY57" fmla="*/ 2038663 h 2788171"/>
                  <a:gd name="connsiteX58" fmla="*/ 3402767 w 3402767"/>
                  <a:gd name="connsiteY58" fmla="*/ 2068643 h 2788171"/>
                  <a:gd name="connsiteX59" fmla="*/ 3395272 w 3402767"/>
                  <a:gd name="connsiteY59" fmla="*/ 2256020 h 2788171"/>
                  <a:gd name="connsiteX60" fmla="*/ 3372787 w 3402767"/>
                  <a:gd name="connsiteY60" fmla="*/ 2330971 h 2788171"/>
                  <a:gd name="connsiteX61" fmla="*/ 3320321 w 3402767"/>
                  <a:gd name="connsiteY61" fmla="*/ 2420912 h 2788171"/>
                  <a:gd name="connsiteX62" fmla="*/ 3282846 w 3402767"/>
                  <a:gd name="connsiteY62" fmla="*/ 2495863 h 2788171"/>
                  <a:gd name="connsiteX63" fmla="*/ 3275351 w 3402767"/>
                  <a:gd name="connsiteY63" fmla="*/ 2518348 h 2788171"/>
                  <a:gd name="connsiteX64" fmla="*/ 3237875 w 3402767"/>
                  <a:gd name="connsiteY64" fmla="*/ 2593299 h 2788171"/>
                  <a:gd name="connsiteX65" fmla="*/ 3222885 w 3402767"/>
                  <a:gd name="connsiteY65" fmla="*/ 2623279 h 2788171"/>
                  <a:gd name="connsiteX66" fmla="*/ 3200400 w 3402767"/>
                  <a:gd name="connsiteY66" fmla="*/ 2645764 h 2788171"/>
                  <a:gd name="connsiteX67" fmla="*/ 3132944 w 3402767"/>
                  <a:gd name="connsiteY67" fmla="*/ 2720715 h 2788171"/>
                  <a:gd name="connsiteX68" fmla="*/ 3050498 w 3402767"/>
                  <a:gd name="connsiteY68" fmla="*/ 2750695 h 2788171"/>
                  <a:gd name="connsiteX69" fmla="*/ 2975547 w 3402767"/>
                  <a:gd name="connsiteY69" fmla="*/ 2765686 h 2788171"/>
                  <a:gd name="connsiteX70" fmla="*/ 2953062 w 3402767"/>
                  <a:gd name="connsiteY70" fmla="*/ 2773181 h 2788171"/>
                  <a:gd name="connsiteX71" fmla="*/ 2945567 w 3402767"/>
                  <a:gd name="connsiteY7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341619 w 3402767"/>
                  <a:gd name="connsiteY13" fmla="*/ 52466 h 2788171"/>
                  <a:gd name="connsiteX14" fmla="*/ 1439055 w 3402767"/>
                  <a:gd name="connsiteY14" fmla="*/ 89941 h 2788171"/>
                  <a:gd name="connsiteX15" fmla="*/ 1588957 w 3402767"/>
                  <a:gd name="connsiteY15" fmla="*/ 142407 h 2788171"/>
                  <a:gd name="connsiteX16" fmla="*/ 1663908 w 3402767"/>
                  <a:gd name="connsiteY16" fmla="*/ 179882 h 2788171"/>
                  <a:gd name="connsiteX17" fmla="*/ 1738859 w 3402767"/>
                  <a:gd name="connsiteY17" fmla="*/ 232348 h 2788171"/>
                  <a:gd name="connsiteX18" fmla="*/ 1813810 w 3402767"/>
                  <a:gd name="connsiteY18" fmla="*/ 292309 h 2788171"/>
                  <a:gd name="connsiteX19" fmla="*/ 1858780 w 3402767"/>
                  <a:gd name="connsiteY19" fmla="*/ 322289 h 2788171"/>
                  <a:gd name="connsiteX20" fmla="*/ 2046157 w 3402767"/>
                  <a:gd name="connsiteY20" fmla="*/ 494676 h 2788171"/>
                  <a:gd name="connsiteX21" fmla="*/ 2106118 w 3402767"/>
                  <a:gd name="connsiteY21" fmla="*/ 554636 h 2788171"/>
                  <a:gd name="connsiteX22" fmla="*/ 2188564 w 3402767"/>
                  <a:gd name="connsiteY22" fmla="*/ 652073 h 2788171"/>
                  <a:gd name="connsiteX23" fmla="*/ 2211049 w 3402767"/>
                  <a:gd name="connsiteY23" fmla="*/ 689548 h 2788171"/>
                  <a:gd name="connsiteX24" fmla="*/ 2233534 w 3402767"/>
                  <a:gd name="connsiteY24" fmla="*/ 704538 h 2788171"/>
                  <a:gd name="connsiteX25" fmla="*/ 2271010 w 3402767"/>
                  <a:gd name="connsiteY25" fmla="*/ 771994 h 2788171"/>
                  <a:gd name="connsiteX26" fmla="*/ 2293495 w 3402767"/>
                  <a:gd name="connsiteY26" fmla="*/ 816964 h 2788171"/>
                  <a:gd name="connsiteX27" fmla="*/ 2315980 w 3402767"/>
                  <a:gd name="connsiteY27" fmla="*/ 839450 h 2788171"/>
                  <a:gd name="connsiteX28" fmla="*/ 2330970 w 3402767"/>
                  <a:gd name="connsiteY28" fmla="*/ 869430 h 2788171"/>
                  <a:gd name="connsiteX29" fmla="*/ 2383436 w 3402767"/>
                  <a:gd name="connsiteY29" fmla="*/ 1011836 h 2788171"/>
                  <a:gd name="connsiteX30" fmla="*/ 2398426 w 3402767"/>
                  <a:gd name="connsiteY30" fmla="*/ 1056807 h 2788171"/>
                  <a:gd name="connsiteX31" fmla="*/ 2428406 w 3402767"/>
                  <a:gd name="connsiteY31" fmla="*/ 1161738 h 2788171"/>
                  <a:gd name="connsiteX32" fmla="*/ 2420911 w 3402767"/>
                  <a:gd name="connsiteY32" fmla="*/ 1469036 h 2788171"/>
                  <a:gd name="connsiteX33" fmla="*/ 2413416 w 3402767"/>
                  <a:gd name="connsiteY33" fmla="*/ 1514007 h 2788171"/>
                  <a:gd name="connsiteX34" fmla="*/ 2375941 w 3402767"/>
                  <a:gd name="connsiteY34" fmla="*/ 1618938 h 2788171"/>
                  <a:gd name="connsiteX35" fmla="*/ 2360951 w 3402767"/>
                  <a:gd name="connsiteY35" fmla="*/ 1671404 h 2788171"/>
                  <a:gd name="connsiteX36" fmla="*/ 2353455 w 3402767"/>
                  <a:gd name="connsiteY36" fmla="*/ 1693889 h 2788171"/>
                  <a:gd name="connsiteX37" fmla="*/ 2368446 w 3402767"/>
                  <a:gd name="connsiteY37" fmla="*/ 1671404 h 2788171"/>
                  <a:gd name="connsiteX38" fmla="*/ 2428406 w 3402767"/>
                  <a:gd name="connsiteY38" fmla="*/ 1618938 h 2788171"/>
                  <a:gd name="connsiteX39" fmla="*/ 2450892 w 3402767"/>
                  <a:gd name="connsiteY39" fmla="*/ 1611443 h 2788171"/>
                  <a:gd name="connsiteX40" fmla="*/ 2540833 w 3402767"/>
                  <a:gd name="connsiteY40" fmla="*/ 1588958 h 2788171"/>
                  <a:gd name="connsiteX41" fmla="*/ 2600793 w 3402767"/>
                  <a:gd name="connsiteY41" fmla="*/ 1581463 h 2788171"/>
                  <a:gd name="connsiteX42" fmla="*/ 2653259 w 3402767"/>
                  <a:gd name="connsiteY42" fmla="*/ 1573968 h 2788171"/>
                  <a:gd name="connsiteX43" fmla="*/ 2908092 w 3402767"/>
                  <a:gd name="connsiteY43" fmla="*/ 1588958 h 2788171"/>
                  <a:gd name="connsiteX44" fmla="*/ 2960557 w 3402767"/>
                  <a:gd name="connsiteY44" fmla="*/ 1603948 h 2788171"/>
                  <a:gd name="connsiteX45" fmla="*/ 2998033 w 3402767"/>
                  <a:gd name="connsiteY45" fmla="*/ 1611443 h 2788171"/>
                  <a:gd name="connsiteX46" fmla="*/ 3028013 w 3402767"/>
                  <a:gd name="connsiteY46" fmla="*/ 1626433 h 2788171"/>
                  <a:gd name="connsiteX47" fmla="*/ 3125449 w 3402767"/>
                  <a:gd name="connsiteY47" fmla="*/ 1678899 h 2788171"/>
                  <a:gd name="connsiteX48" fmla="*/ 3170419 w 3402767"/>
                  <a:gd name="connsiteY48" fmla="*/ 1693889 h 2788171"/>
                  <a:gd name="connsiteX49" fmla="*/ 3267855 w 3402767"/>
                  <a:gd name="connsiteY49" fmla="*/ 1761345 h 2788171"/>
                  <a:gd name="connsiteX50" fmla="*/ 3305331 w 3402767"/>
                  <a:gd name="connsiteY50" fmla="*/ 1791325 h 2788171"/>
                  <a:gd name="connsiteX51" fmla="*/ 3335311 w 3402767"/>
                  <a:gd name="connsiteY51" fmla="*/ 1843791 h 2788171"/>
                  <a:gd name="connsiteX52" fmla="*/ 3342806 w 3402767"/>
                  <a:gd name="connsiteY52" fmla="*/ 1873771 h 2788171"/>
                  <a:gd name="connsiteX53" fmla="*/ 3365292 w 3402767"/>
                  <a:gd name="connsiteY53" fmla="*/ 1918741 h 2788171"/>
                  <a:gd name="connsiteX54" fmla="*/ 3372787 w 3402767"/>
                  <a:gd name="connsiteY54" fmla="*/ 1948722 h 2788171"/>
                  <a:gd name="connsiteX55" fmla="*/ 3387777 w 3402767"/>
                  <a:gd name="connsiteY55" fmla="*/ 1986197 h 2788171"/>
                  <a:gd name="connsiteX56" fmla="*/ 3395272 w 3402767"/>
                  <a:gd name="connsiteY56" fmla="*/ 2038663 h 2788171"/>
                  <a:gd name="connsiteX57" fmla="*/ 3402767 w 3402767"/>
                  <a:gd name="connsiteY57" fmla="*/ 2068643 h 2788171"/>
                  <a:gd name="connsiteX58" fmla="*/ 3395272 w 3402767"/>
                  <a:gd name="connsiteY58" fmla="*/ 2256020 h 2788171"/>
                  <a:gd name="connsiteX59" fmla="*/ 3372787 w 3402767"/>
                  <a:gd name="connsiteY59" fmla="*/ 2330971 h 2788171"/>
                  <a:gd name="connsiteX60" fmla="*/ 3320321 w 3402767"/>
                  <a:gd name="connsiteY60" fmla="*/ 2420912 h 2788171"/>
                  <a:gd name="connsiteX61" fmla="*/ 3282846 w 3402767"/>
                  <a:gd name="connsiteY61" fmla="*/ 2495863 h 2788171"/>
                  <a:gd name="connsiteX62" fmla="*/ 3275351 w 3402767"/>
                  <a:gd name="connsiteY62" fmla="*/ 2518348 h 2788171"/>
                  <a:gd name="connsiteX63" fmla="*/ 3237875 w 3402767"/>
                  <a:gd name="connsiteY63" fmla="*/ 2593299 h 2788171"/>
                  <a:gd name="connsiteX64" fmla="*/ 3222885 w 3402767"/>
                  <a:gd name="connsiteY64" fmla="*/ 2623279 h 2788171"/>
                  <a:gd name="connsiteX65" fmla="*/ 3200400 w 3402767"/>
                  <a:gd name="connsiteY65" fmla="*/ 2645764 h 2788171"/>
                  <a:gd name="connsiteX66" fmla="*/ 3132944 w 3402767"/>
                  <a:gd name="connsiteY66" fmla="*/ 2720715 h 2788171"/>
                  <a:gd name="connsiteX67" fmla="*/ 3050498 w 3402767"/>
                  <a:gd name="connsiteY67" fmla="*/ 2750695 h 2788171"/>
                  <a:gd name="connsiteX68" fmla="*/ 2975547 w 3402767"/>
                  <a:gd name="connsiteY68" fmla="*/ 2765686 h 2788171"/>
                  <a:gd name="connsiteX69" fmla="*/ 2953062 w 3402767"/>
                  <a:gd name="connsiteY69" fmla="*/ 2773181 h 2788171"/>
                  <a:gd name="connsiteX70" fmla="*/ 2945567 w 3402767"/>
                  <a:gd name="connsiteY7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588957 w 3402767"/>
                  <a:gd name="connsiteY14" fmla="*/ 142407 h 2788171"/>
                  <a:gd name="connsiteX15" fmla="*/ 1663908 w 3402767"/>
                  <a:gd name="connsiteY15" fmla="*/ 179882 h 2788171"/>
                  <a:gd name="connsiteX16" fmla="*/ 1738859 w 3402767"/>
                  <a:gd name="connsiteY16" fmla="*/ 232348 h 2788171"/>
                  <a:gd name="connsiteX17" fmla="*/ 1813810 w 3402767"/>
                  <a:gd name="connsiteY17" fmla="*/ 292309 h 2788171"/>
                  <a:gd name="connsiteX18" fmla="*/ 1858780 w 3402767"/>
                  <a:gd name="connsiteY18" fmla="*/ 322289 h 2788171"/>
                  <a:gd name="connsiteX19" fmla="*/ 2046157 w 3402767"/>
                  <a:gd name="connsiteY19" fmla="*/ 494676 h 2788171"/>
                  <a:gd name="connsiteX20" fmla="*/ 2106118 w 3402767"/>
                  <a:gd name="connsiteY20" fmla="*/ 554636 h 2788171"/>
                  <a:gd name="connsiteX21" fmla="*/ 2188564 w 3402767"/>
                  <a:gd name="connsiteY21" fmla="*/ 652073 h 2788171"/>
                  <a:gd name="connsiteX22" fmla="*/ 2211049 w 3402767"/>
                  <a:gd name="connsiteY22" fmla="*/ 689548 h 2788171"/>
                  <a:gd name="connsiteX23" fmla="*/ 2233534 w 3402767"/>
                  <a:gd name="connsiteY23" fmla="*/ 704538 h 2788171"/>
                  <a:gd name="connsiteX24" fmla="*/ 2271010 w 3402767"/>
                  <a:gd name="connsiteY24" fmla="*/ 771994 h 2788171"/>
                  <a:gd name="connsiteX25" fmla="*/ 2293495 w 3402767"/>
                  <a:gd name="connsiteY25" fmla="*/ 816964 h 2788171"/>
                  <a:gd name="connsiteX26" fmla="*/ 2315980 w 3402767"/>
                  <a:gd name="connsiteY26" fmla="*/ 839450 h 2788171"/>
                  <a:gd name="connsiteX27" fmla="*/ 2330970 w 3402767"/>
                  <a:gd name="connsiteY27" fmla="*/ 869430 h 2788171"/>
                  <a:gd name="connsiteX28" fmla="*/ 2383436 w 3402767"/>
                  <a:gd name="connsiteY28" fmla="*/ 1011836 h 2788171"/>
                  <a:gd name="connsiteX29" fmla="*/ 2398426 w 3402767"/>
                  <a:gd name="connsiteY29" fmla="*/ 1056807 h 2788171"/>
                  <a:gd name="connsiteX30" fmla="*/ 2428406 w 3402767"/>
                  <a:gd name="connsiteY30" fmla="*/ 1161738 h 2788171"/>
                  <a:gd name="connsiteX31" fmla="*/ 2420911 w 3402767"/>
                  <a:gd name="connsiteY31" fmla="*/ 1469036 h 2788171"/>
                  <a:gd name="connsiteX32" fmla="*/ 2413416 w 3402767"/>
                  <a:gd name="connsiteY32" fmla="*/ 1514007 h 2788171"/>
                  <a:gd name="connsiteX33" fmla="*/ 2375941 w 3402767"/>
                  <a:gd name="connsiteY33" fmla="*/ 1618938 h 2788171"/>
                  <a:gd name="connsiteX34" fmla="*/ 2360951 w 3402767"/>
                  <a:gd name="connsiteY34" fmla="*/ 1671404 h 2788171"/>
                  <a:gd name="connsiteX35" fmla="*/ 2353455 w 3402767"/>
                  <a:gd name="connsiteY35" fmla="*/ 1693889 h 2788171"/>
                  <a:gd name="connsiteX36" fmla="*/ 2368446 w 3402767"/>
                  <a:gd name="connsiteY36" fmla="*/ 1671404 h 2788171"/>
                  <a:gd name="connsiteX37" fmla="*/ 2428406 w 3402767"/>
                  <a:gd name="connsiteY37" fmla="*/ 1618938 h 2788171"/>
                  <a:gd name="connsiteX38" fmla="*/ 2450892 w 3402767"/>
                  <a:gd name="connsiteY38" fmla="*/ 1611443 h 2788171"/>
                  <a:gd name="connsiteX39" fmla="*/ 2540833 w 3402767"/>
                  <a:gd name="connsiteY39" fmla="*/ 1588958 h 2788171"/>
                  <a:gd name="connsiteX40" fmla="*/ 2600793 w 3402767"/>
                  <a:gd name="connsiteY40" fmla="*/ 1581463 h 2788171"/>
                  <a:gd name="connsiteX41" fmla="*/ 2653259 w 3402767"/>
                  <a:gd name="connsiteY41" fmla="*/ 1573968 h 2788171"/>
                  <a:gd name="connsiteX42" fmla="*/ 2908092 w 3402767"/>
                  <a:gd name="connsiteY42" fmla="*/ 1588958 h 2788171"/>
                  <a:gd name="connsiteX43" fmla="*/ 2960557 w 3402767"/>
                  <a:gd name="connsiteY43" fmla="*/ 1603948 h 2788171"/>
                  <a:gd name="connsiteX44" fmla="*/ 2998033 w 3402767"/>
                  <a:gd name="connsiteY44" fmla="*/ 1611443 h 2788171"/>
                  <a:gd name="connsiteX45" fmla="*/ 3028013 w 3402767"/>
                  <a:gd name="connsiteY45" fmla="*/ 1626433 h 2788171"/>
                  <a:gd name="connsiteX46" fmla="*/ 3125449 w 3402767"/>
                  <a:gd name="connsiteY46" fmla="*/ 1678899 h 2788171"/>
                  <a:gd name="connsiteX47" fmla="*/ 3170419 w 3402767"/>
                  <a:gd name="connsiteY47" fmla="*/ 1693889 h 2788171"/>
                  <a:gd name="connsiteX48" fmla="*/ 3267855 w 3402767"/>
                  <a:gd name="connsiteY48" fmla="*/ 1761345 h 2788171"/>
                  <a:gd name="connsiteX49" fmla="*/ 3305331 w 3402767"/>
                  <a:gd name="connsiteY49" fmla="*/ 1791325 h 2788171"/>
                  <a:gd name="connsiteX50" fmla="*/ 3335311 w 3402767"/>
                  <a:gd name="connsiteY50" fmla="*/ 1843791 h 2788171"/>
                  <a:gd name="connsiteX51" fmla="*/ 3342806 w 3402767"/>
                  <a:gd name="connsiteY51" fmla="*/ 1873771 h 2788171"/>
                  <a:gd name="connsiteX52" fmla="*/ 3365292 w 3402767"/>
                  <a:gd name="connsiteY52" fmla="*/ 1918741 h 2788171"/>
                  <a:gd name="connsiteX53" fmla="*/ 3372787 w 3402767"/>
                  <a:gd name="connsiteY53" fmla="*/ 1948722 h 2788171"/>
                  <a:gd name="connsiteX54" fmla="*/ 3387777 w 3402767"/>
                  <a:gd name="connsiteY54" fmla="*/ 1986197 h 2788171"/>
                  <a:gd name="connsiteX55" fmla="*/ 3395272 w 3402767"/>
                  <a:gd name="connsiteY55" fmla="*/ 2038663 h 2788171"/>
                  <a:gd name="connsiteX56" fmla="*/ 3402767 w 3402767"/>
                  <a:gd name="connsiteY56" fmla="*/ 2068643 h 2788171"/>
                  <a:gd name="connsiteX57" fmla="*/ 3395272 w 3402767"/>
                  <a:gd name="connsiteY57" fmla="*/ 2256020 h 2788171"/>
                  <a:gd name="connsiteX58" fmla="*/ 3372787 w 3402767"/>
                  <a:gd name="connsiteY58" fmla="*/ 2330971 h 2788171"/>
                  <a:gd name="connsiteX59" fmla="*/ 3320321 w 3402767"/>
                  <a:gd name="connsiteY59" fmla="*/ 2420912 h 2788171"/>
                  <a:gd name="connsiteX60" fmla="*/ 3282846 w 3402767"/>
                  <a:gd name="connsiteY60" fmla="*/ 2495863 h 2788171"/>
                  <a:gd name="connsiteX61" fmla="*/ 3275351 w 3402767"/>
                  <a:gd name="connsiteY61" fmla="*/ 2518348 h 2788171"/>
                  <a:gd name="connsiteX62" fmla="*/ 3237875 w 3402767"/>
                  <a:gd name="connsiteY62" fmla="*/ 2593299 h 2788171"/>
                  <a:gd name="connsiteX63" fmla="*/ 3222885 w 3402767"/>
                  <a:gd name="connsiteY63" fmla="*/ 2623279 h 2788171"/>
                  <a:gd name="connsiteX64" fmla="*/ 3200400 w 3402767"/>
                  <a:gd name="connsiteY64" fmla="*/ 2645764 h 2788171"/>
                  <a:gd name="connsiteX65" fmla="*/ 3132944 w 3402767"/>
                  <a:gd name="connsiteY65" fmla="*/ 2720715 h 2788171"/>
                  <a:gd name="connsiteX66" fmla="*/ 3050498 w 3402767"/>
                  <a:gd name="connsiteY66" fmla="*/ 2750695 h 2788171"/>
                  <a:gd name="connsiteX67" fmla="*/ 2975547 w 3402767"/>
                  <a:gd name="connsiteY67" fmla="*/ 2765686 h 2788171"/>
                  <a:gd name="connsiteX68" fmla="*/ 2953062 w 3402767"/>
                  <a:gd name="connsiteY68" fmla="*/ 2773181 h 2788171"/>
                  <a:gd name="connsiteX69" fmla="*/ 2945567 w 3402767"/>
                  <a:gd name="connsiteY6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738859 w 3402767"/>
                  <a:gd name="connsiteY15" fmla="*/ 232348 h 2788171"/>
                  <a:gd name="connsiteX16" fmla="*/ 1813810 w 3402767"/>
                  <a:gd name="connsiteY16" fmla="*/ 292309 h 2788171"/>
                  <a:gd name="connsiteX17" fmla="*/ 1858780 w 3402767"/>
                  <a:gd name="connsiteY17" fmla="*/ 322289 h 2788171"/>
                  <a:gd name="connsiteX18" fmla="*/ 2046157 w 3402767"/>
                  <a:gd name="connsiteY18" fmla="*/ 494676 h 2788171"/>
                  <a:gd name="connsiteX19" fmla="*/ 2106118 w 3402767"/>
                  <a:gd name="connsiteY19" fmla="*/ 554636 h 2788171"/>
                  <a:gd name="connsiteX20" fmla="*/ 2188564 w 3402767"/>
                  <a:gd name="connsiteY20" fmla="*/ 652073 h 2788171"/>
                  <a:gd name="connsiteX21" fmla="*/ 2211049 w 3402767"/>
                  <a:gd name="connsiteY21" fmla="*/ 689548 h 2788171"/>
                  <a:gd name="connsiteX22" fmla="*/ 2233534 w 3402767"/>
                  <a:gd name="connsiteY22" fmla="*/ 704538 h 2788171"/>
                  <a:gd name="connsiteX23" fmla="*/ 2271010 w 3402767"/>
                  <a:gd name="connsiteY23" fmla="*/ 771994 h 2788171"/>
                  <a:gd name="connsiteX24" fmla="*/ 2293495 w 3402767"/>
                  <a:gd name="connsiteY24" fmla="*/ 816964 h 2788171"/>
                  <a:gd name="connsiteX25" fmla="*/ 2315980 w 3402767"/>
                  <a:gd name="connsiteY25" fmla="*/ 839450 h 2788171"/>
                  <a:gd name="connsiteX26" fmla="*/ 2330970 w 3402767"/>
                  <a:gd name="connsiteY26" fmla="*/ 869430 h 2788171"/>
                  <a:gd name="connsiteX27" fmla="*/ 2383436 w 3402767"/>
                  <a:gd name="connsiteY27" fmla="*/ 1011836 h 2788171"/>
                  <a:gd name="connsiteX28" fmla="*/ 2398426 w 3402767"/>
                  <a:gd name="connsiteY28" fmla="*/ 1056807 h 2788171"/>
                  <a:gd name="connsiteX29" fmla="*/ 2428406 w 3402767"/>
                  <a:gd name="connsiteY29" fmla="*/ 1161738 h 2788171"/>
                  <a:gd name="connsiteX30" fmla="*/ 2420911 w 3402767"/>
                  <a:gd name="connsiteY30" fmla="*/ 1469036 h 2788171"/>
                  <a:gd name="connsiteX31" fmla="*/ 2413416 w 3402767"/>
                  <a:gd name="connsiteY31" fmla="*/ 1514007 h 2788171"/>
                  <a:gd name="connsiteX32" fmla="*/ 2375941 w 3402767"/>
                  <a:gd name="connsiteY32" fmla="*/ 1618938 h 2788171"/>
                  <a:gd name="connsiteX33" fmla="*/ 2360951 w 3402767"/>
                  <a:gd name="connsiteY33" fmla="*/ 1671404 h 2788171"/>
                  <a:gd name="connsiteX34" fmla="*/ 2353455 w 3402767"/>
                  <a:gd name="connsiteY34" fmla="*/ 1693889 h 2788171"/>
                  <a:gd name="connsiteX35" fmla="*/ 2368446 w 3402767"/>
                  <a:gd name="connsiteY35" fmla="*/ 1671404 h 2788171"/>
                  <a:gd name="connsiteX36" fmla="*/ 2428406 w 3402767"/>
                  <a:gd name="connsiteY36" fmla="*/ 1618938 h 2788171"/>
                  <a:gd name="connsiteX37" fmla="*/ 2450892 w 3402767"/>
                  <a:gd name="connsiteY37" fmla="*/ 1611443 h 2788171"/>
                  <a:gd name="connsiteX38" fmla="*/ 2540833 w 3402767"/>
                  <a:gd name="connsiteY38" fmla="*/ 1588958 h 2788171"/>
                  <a:gd name="connsiteX39" fmla="*/ 2600793 w 3402767"/>
                  <a:gd name="connsiteY39" fmla="*/ 1581463 h 2788171"/>
                  <a:gd name="connsiteX40" fmla="*/ 2653259 w 3402767"/>
                  <a:gd name="connsiteY40" fmla="*/ 1573968 h 2788171"/>
                  <a:gd name="connsiteX41" fmla="*/ 2908092 w 3402767"/>
                  <a:gd name="connsiteY41" fmla="*/ 1588958 h 2788171"/>
                  <a:gd name="connsiteX42" fmla="*/ 2960557 w 3402767"/>
                  <a:gd name="connsiteY42" fmla="*/ 1603948 h 2788171"/>
                  <a:gd name="connsiteX43" fmla="*/ 2998033 w 3402767"/>
                  <a:gd name="connsiteY43" fmla="*/ 1611443 h 2788171"/>
                  <a:gd name="connsiteX44" fmla="*/ 3028013 w 3402767"/>
                  <a:gd name="connsiteY44" fmla="*/ 1626433 h 2788171"/>
                  <a:gd name="connsiteX45" fmla="*/ 3125449 w 3402767"/>
                  <a:gd name="connsiteY45" fmla="*/ 1678899 h 2788171"/>
                  <a:gd name="connsiteX46" fmla="*/ 3170419 w 3402767"/>
                  <a:gd name="connsiteY46" fmla="*/ 1693889 h 2788171"/>
                  <a:gd name="connsiteX47" fmla="*/ 3267855 w 3402767"/>
                  <a:gd name="connsiteY47" fmla="*/ 1761345 h 2788171"/>
                  <a:gd name="connsiteX48" fmla="*/ 3305331 w 3402767"/>
                  <a:gd name="connsiteY48" fmla="*/ 1791325 h 2788171"/>
                  <a:gd name="connsiteX49" fmla="*/ 3335311 w 3402767"/>
                  <a:gd name="connsiteY49" fmla="*/ 1843791 h 2788171"/>
                  <a:gd name="connsiteX50" fmla="*/ 3342806 w 3402767"/>
                  <a:gd name="connsiteY50" fmla="*/ 1873771 h 2788171"/>
                  <a:gd name="connsiteX51" fmla="*/ 3365292 w 3402767"/>
                  <a:gd name="connsiteY51" fmla="*/ 1918741 h 2788171"/>
                  <a:gd name="connsiteX52" fmla="*/ 3372787 w 3402767"/>
                  <a:gd name="connsiteY52" fmla="*/ 1948722 h 2788171"/>
                  <a:gd name="connsiteX53" fmla="*/ 3387777 w 3402767"/>
                  <a:gd name="connsiteY53" fmla="*/ 1986197 h 2788171"/>
                  <a:gd name="connsiteX54" fmla="*/ 3395272 w 3402767"/>
                  <a:gd name="connsiteY54" fmla="*/ 2038663 h 2788171"/>
                  <a:gd name="connsiteX55" fmla="*/ 3402767 w 3402767"/>
                  <a:gd name="connsiteY55" fmla="*/ 2068643 h 2788171"/>
                  <a:gd name="connsiteX56" fmla="*/ 3395272 w 3402767"/>
                  <a:gd name="connsiteY56" fmla="*/ 2256020 h 2788171"/>
                  <a:gd name="connsiteX57" fmla="*/ 3372787 w 3402767"/>
                  <a:gd name="connsiteY57" fmla="*/ 2330971 h 2788171"/>
                  <a:gd name="connsiteX58" fmla="*/ 3320321 w 3402767"/>
                  <a:gd name="connsiteY58" fmla="*/ 2420912 h 2788171"/>
                  <a:gd name="connsiteX59" fmla="*/ 3282846 w 3402767"/>
                  <a:gd name="connsiteY59" fmla="*/ 2495863 h 2788171"/>
                  <a:gd name="connsiteX60" fmla="*/ 3275351 w 3402767"/>
                  <a:gd name="connsiteY60" fmla="*/ 2518348 h 2788171"/>
                  <a:gd name="connsiteX61" fmla="*/ 3237875 w 3402767"/>
                  <a:gd name="connsiteY61" fmla="*/ 2593299 h 2788171"/>
                  <a:gd name="connsiteX62" fmla="*/ 3222885 w 3402767"/>
                  <a:gd name="connsiteY62" fmla="*/ 2623279 h 2788171"/>
                  <a:gd name="connsiteX63" fmla="*/ 3200400 w 3402767"/>
                  <a:gd name="connsiteY63" fmla="*/ 2645764 h 2788171"/>
                  <a:gd name="connsiteX64" fmla="*/ 3132944 w 3402767"/>
                  <a:gd name="connsiteY64" fmla="*/ 2720715 h 2788171"/>
                  <a:gd name="connsiteX65" fmla="*/ 3050498 w 3402767"/>
                  <a:gd name="connsiteY65" fmla="*/ 2750695 h 2788171"/>
                  <a:gd name="connsiteX66" fmla="*/ 2975547 w 3402767"/>
                  <a:gd name="connsiteY66" fmla="*/ 2765686 h 2788171"/>
                  <a:gd name="connsiteX67" fmla="*/ 2953062 w 3402767"/>
                  <a:gd name="connsiteY67" fmla="*/ 2773181 h 2788171"/>
                  <a:gd name="connsiteX68" fmla="*/ 2945567 w 3402767"/>
                  <a:gd name="connsiteY6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1858780 w 3402767"/>
                  <a:gd name="connsiteY16" fmla="*/ 322289 h 2788171"/>
                  <a:gd name="connsiteX17" fmla="*/ 2046157 w 3402767"/>
                  <a:gd name="connsiteY17" fmla="*/ 494676 h 2788171"/>
                  <a:gd name="connsiteX18" fmla="*/ 2106118 w 3402767"/>
                  <a:gd name="connsiteY18" fmla="*/ 554636 h 2788171"/>
                  <a:gd name="connsiteX19" fmla="*/ 2188564 w 3402767"/>
                  <a:gd name="connsiteY19" fmla="*/ 652073 h 2788171"/>
                  <a:gd name="connsiteX20" fmla="*/ 2211049 w 3402767"/>
                  <a:gd name="connsiteY20" fmla="*/ 689548 h 2788171"/>
                  <a:gd name="connsiteX21" fmla="*/ 2233534 w 3402767"/>
                  <a:gd name="connsiteY21" fmla="*/ 704538 h 2788171"/>
                  <a:gd name="connsiteX22" fmla="*/ 2271010 w 3402767"/>
                  <a:gd name="connsiteY22" fmla="*/ 771994 h 2788171"/>
                  <a:gd name="connsiteX23" fmla="*/ 2293495 w 3402767"/>
                  <a:gd name="connsiteY23" fmla="*/ 816964 h 2788171"/>
                  <a:gd name="connsiteX24" fmla="*/ 2315980 w 3402767"/>
                  <a:gd name="connsiteY24" fmla="*/ 839450 h 2788171"/>
                  <a:gd name="connsiteX25" fmla="*/ 2330970 w 3402767"/>
                  <a:gd name="connsiteY25" fmla="*/ 869430 h 2788171"/>
                  <a:gd name="connsiteX26" fmla="*/ 2383436 w 3402767"/>
                  <a:gd name="connsiteY26" fmla="*/ 1011836 h 2788171"/>
                  <a:gd name="connsiteX27" fmla="*/ 2398426 w 3402767"/>
                  <a:gd name="connsiteY27" fmla="*/ 1056807 h 2788171"/>
                  <a:gd name="connsiteX28" fmla="*/ 2428406 w 3402767"/>
                  <a:gd name="connsiteY28" fmla="*/ 1161738 h 2788171"/>
                  <a:gd name="connsiteX29" fmla="*/ 2420911 w 3402767"/>
                  <a:gd name="connsiteY29" fmla="*/ 1469036 h 2788171"/>
                  <a:gd name="connsiteX30" fmla="*/ 2413416 w 3402767"/>
                  <a:gd name="connsiteY30" fmla="*/ 1514007 h 2788171"/>
                  <a:gd name="connsiteX31" fmla="*/ 2375941 w 3402767"/>
                  <a:gd name="connsiteY31" fmla="*/ 1618938 h 2788171"/>
                  <a:gd name="connsiteX32" fmla="*/ 2360951 w 3402767"/>
                  <a:gd name="connsiteY32" fmla="*/ 1671404 h 2788171"/>
                  <a:gd name="connsiteX33" fmla="*/ 2353455 w 3402767"/>
                  <a:gd name="connsiteY33" fmla="*/ 1693889 h 2788171"/>
                  <a:gd name="connsiteX34" fmla="*/ 2368446 w 3402767"/>
                  <a:gd name="connsiteY34" fmla="*/ 1671404 h 2788171"/>
                  <a:gd name="connsiteX35" fmla="*/ 2428406 w 3402767"/>
                  <a:gd name="connsiteY35" fmla="*/ 1618938 h 2788171"/>
                  <a:gd name="connsiteX36" fmla="*/ 2450892 w 3402767"/>
                  <a:gd name="connsiteY36" fmla="*/ 1611443 h 2788171"/>
                  <a:gd name="connsiteX37" fmla="*/ 2540833 w 3402767"/>
                  <a:gd name="connsiteY37" fmla="*/ 1588958 h 2788171"/>
                  <a:gd name="connsiteX38" fmla="*/ 2600793 w 3402767"/>
                  <a:gd name="connsiteY38" fmla="*/ 1581463 h 2788171"/>
                  <a:gd name="connsiteX39" fmla="*/ 2653259 w 3402767"/>
                  <a:gd name="connsiteY39" fmla="*/ 1573968 h 2788171"/>
                  <a:gd name="connsiteX40" fmla="*/ 2908092 w 3402767"/>
                  <a:gd name="connsiteY40" fmla="*/ 1588958 h 2788171"/>
                  <a:gd name="connsiteX41" fmla="*/ 2960557 w 3402767"/>
                  <a:gd name="connsiteY41" fmla="*/ 1603948 h 2788171"/>
                  <a:gd name="connsiteX42" fmla="*/ 2998033 w 3402767"/>
                  <a:gd name="connsiteY42" fmla="*/ 1611443 h 2788171"/>
                  <a:gd name="connsiteX43" fmla="*/ 3028013 w 3402767"/>
                  <a:gd name="connsiteY43" fmla="*/ 1626433 h 2788171"/>
                  <a:gd name="connsiteX44" fmla="*/ 3125449 w 3402767"/>
                  <a:gd name="connsiteY44" fmla="*/ 1678899 h 2788171"/>
                  <a:gd name="connsiteX45" fmla="*/ 3170419 w 3402767"/>
                  <a:gd name="connsiteY45" fmla="*/ 1693889 h 2788171"/>
                  <a:gd name="connsiteX46" fmla="*/ 3267855 w 3402767"/>
                  <a:gd name="connsiteY46" fmla="*/ 1761345 h 2788171"/>
                  <a:gd name="connsiteX47" fmla="*/ 3305331 w 3402767"/>
                  <a:gd name="connsiteY47" fmla="*/ 1791325 h 2788171"/>
                  <a:gd name="connsiteX48" fmla="*/ 3335311 w 3402767"/>
                  <a:gd name="connsiteY48" fmla="*/ 1843791 h 2788171"/>
                  <a:gd name="connsiteX49" fmla="*/ 3342806 w 3402767"/>
                  <a:gd name="connsiteY49" fmla="*/ 1873771 h 2788171"/>
                  <a:gd name="connsiteX50" fmla="*/ 3365292 w 3402767"/>
                  <a:gd name="connsiteY50" fmla="*/ 1918741 h 2788171"/>
                  <a:gd name="connsiteX51" fmla="*/ 3372787 w 3402767"/>
                  <a:gd name="connsiteY51" fmla="*/ 1948722 h 2788171"/>
                  <a:gd name="connsiteX52" fmla="*/ 3387777 w 3402767"/>
                  <a:gd name="connsiteY52" fmla="*/ 1986197 h 2788171"/>
                  <a:gd name="connsiteX53" fmla="*/ 3395272 w 3402767"/>
                  <a:gd name="connsiteY53" fmla="*/ 2038663 h 2788171"/>
                  <a:gd name="connsiteX54" fmla="*/ 3402767 w 3402767"/>
                  <a:gd name="connsiteY54" fmla="*/ 2068643 h 2788171"/>
                  <a:gd name="connsiteX55" fmla="*/ 3395272 w 3402767"/>
                  <a:gd name="connsiteY55" fmla="*/ 2256020 h 2788171"/>
                  <a:gd name="connsiteX56" fmla="*/ 3372787 w 3402767"/>
                  <a:gd name="connsiteY56" fmla="*/ 2330971 h 2788171"/>
                  <a:gd name="connsiteX57" fmla="*/ 3320321 w 3402767"/>
                  <a:gd name="connsiteY57" fmla="*/ 2420912 h 2788171"/>
                  <a:gd name="connsiteX58" fmla="*/ 3282846 w 3402767"/>
                  <a:gd name="connsiteY58" fmla="*/ 2495863 h 2788171"/>
                  <a:gd name="connsiteX59" fmla="*/ 3275351 w 3402767"/>
                  <a:gd name="connsiteY59" fmla="*/ 2518348 h 2788171"/>
                  <a:gd name="connsiteX60" fmla="*/ 3237875 w 3402767"/>
                  <a:gd name="connsiteY60" fmla="*/ 2593299 h 2788171"/>
                  <a:gd name="connsiteX61" fmla="*/ 3222885 w 3402767"/>
                  <a:gd name="connsiteY61" fmla="*/ 2623279 h 2788171"/>
                  <a:gd name="connsiteX62" fmla="*/ 3200400 w 3402767"/>
                  <a:gd name="connsiteY62" fmla="*/ 2645764 h 2788171"/>
                  <a:gd name="connsiteX63" fmla="*/ 3132944 w 3402767"/>
                  <a:gd name="connsiteY63" fmla="*/ 2720715 h 2788171"/>
                  <a:gd name="connsiteX64" fmla="*/ 3050498 w 3402767"/>
                  <a:gd name="connsiteY64" fmla="*/ 2750695 h 2788171"/>
                  <a:gd name="connsiteX65" fmla="*/ 2975547 w 3402767"/>
                  <a:gd name="connsiteY65" fmla="*/ 2765686 h 2788171"/>
                  <a:gd name="connsiteX66" fmla="*/ 2953062 w 3402767"/>
                  <a:gd name="connsiteY66" fmla="*/ 2773181 h 2788171"/>
                  <a:gd name="connsiteX67" fmla="*/ 2945567 w 3402767"/>
                  <a:gd name="connsiteY6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11049 w 3402767"/>
                  <a:gd name="connsiteY19" fmla="*/ 689548 h 2788171"/>
                  <a:gd name="connsiteX20" fmla="*/ 2233534 w 3402767"/>
                  <a:gd name="connsiteY20" fmla="*/ 704538 h 2788171"/>
                  <a:gd name="connsiteX21" fmla="*/ 2271010 w 3402767"/>
                  <a:gd name="connsiteY21" fmla="*/ 771994 h 2788171"/>
                  <a:gd name="connsiteX22" fmla="*/ 2293495 w 3402767"/>
                  <a:gd name="connsiteY22" fmla="*/ 816964 h 2788171"/>
                  <a:gd name="connsiteX23" fmla="*/ 2315980 w 3402767"/>
                  <a:gd name="connsiteY23" fmla="*/ 839450 h 2788171"/>
                  <a:gd name="connsiteX24" fmla="*/ 2330970 w 3402767"/>
                  <a:gd name="connsiteY24" fmla="*/ 869430 h 2788171"/>
                  <a:gd name="connsiteX25" fmla="*/ 2383436 w 3402767"/>
                  <a:gd name="connsiteY25" fmla="*/ 1011836 h 2788171"/>
                  <a:gd name="connsiteX26" fmla="*/ 2398426 w 3402767"/>
                  <a:gd name="connsiteY26" fmla="*/ 1056807 h 2788171"/>
                  <a:gd name="connsiteX27" fmla="*/ 2428406 w 3402767"/>
                  <a:gd name="connsiteY27" fmla="*/ 1161738 h 2788171"/>
                  <a:gd name="connsiteX28" fmla="*/ 2420911 w 3402767"/>
                  <a:gd name="connsiteY28" fmla="*/ 1469036 h 2788171"/>
                  <a:gd name="connsiteX29" fmla="*/ 2413416 w 3402767"/>
                  <a:gd name="connsiteY29" fmla="*/ 1514007 h 2788171"/>
                  <a:gd name="connsiteX30" fmla="*/ 2375941 w 3402767"/>
                  <a:gd name="connsiteY30" fmla="*/ 1618938 h 2788171"/>
                  <a:gd name="connsiteX31" fmla="*/ 2360951 w 3402767"/>
                  <a:gd name="connsiteY31" fmla="*/ 1671404 h 2788171"/>
                  <a:gd name="connsiteX32" fmla="*/ 2353455 w 3402767"/>
                  <a:gd name="connsiteY32" fmla="*/ 1693889 h 2788171"/>
                  <a:gd name="connsiteX33" fmla="*/ 2368446 w 3402767"/>
                  <a:gd name="connsiteY33" fmla="*/ 1671404 h 2788171"/>
                  <a:gd name="connsiteX34" fmla="*/ 2428406 w 3402767"/>
                  <a:gd name="connsiteY34" fmla="*/ 1618938 h 2788171"/>
                  <a:gd name="connsiteX35" fmla="*/ 2450892 w 3402767"/>
                  <a:gd name="connsiteY35" fmla="*/ 1611443 h 2788171"/>
                  <a:gd name="connsiteX36" fmla="*/ 2540833 w 3402767"/>
                  <a:gd name="connsiteY36" fmla="*/ 1588958 h 2788171"/>
                  <a:gd name="connsiteX37" fmla="*/ 2600793 w 3402767"/>
                  <a:gd name="connsiteY37" fmla="*/ 1581463 h 2788171"/>
                  <a:gd name="connsiteX38" fmla="*/ 2653259 w 3402767"/>
                  <a:gd name="connsiteY38" fmla="*/ 1573968 h 2788171"/>
                  <a:gd name="connsiteX39" fmla="*/ 2908092 w 3402767"/>
                  <a:gd name="connsiteY39" fmla="*/ 1588958 h 2788171"/>
                  <a:gd name="connsiteX40" fmla="*/ 2960557 w 3402767"/>
                  <a:gd name="connsiteY40" fmla="*/ 1603948 h 2788171"/>
                  <a:gd name="connsiteX41" fmla="*/ 2998033 w 3402767"/>
                  <a:gd name="connsiteY41" fmla="*/ 1611443 h 2788171"/>
                  <a:gd name="connsiteX42" fmla="*/ 3028013 w 3402767"/>
                  <a:gd name="connsiteY42" fmla="*/ 1626433 h 2788171"/>
                  <a:gd name="connsiteX43" fmla="*/ 3125449 w 3402767"/>
                  <a:gd name="connsiteY43" fmla="*/ 1678899 h 2788171"/>
                  <a:gd name="connsiteX44" fmla="*/ 3170419 w 3402767"/>
                  <a:gd name="connsiteY44" fmla="*/ 1693889 h 2788171"/>
                  <a:gd name="connsiteX45" fmla="*/ 3267855 w 3402767"/>
                  <a:gd name="connsiteY45" fmla="*/ 1761345 h 2788171"/>
                  <a:gd name="connsiteX46" fmla="*/ 3305331 w 3402767"/>
                  <a:gd name="connsiteY46" fmla="*/ 1791325 h 2788171"/>
                  <a:gd name="connsiteX47" fmla="*/ 3335311 w 3402767"/>
                  <a:gd name="connsiteY47" fmla="*/ 1843791 h 2788171"/>
                  <a:gd name="connsiteX48" fmla="*/ 3342806 w 3402767"/>
                  <a:gd name="connsiteY48" fmla="*/ 1873771 h 2788171"/>
                  <a:gd name="connsiteX49" fmla="*/ 3365292 w 3402767"/>
                  <a:gd name="connsiteY49" fmla="*/ 1918741 h 2788171"/>
                  <a:gd name="connsiteX50" fmla="*/ 3372787 w 3402767"/>
                  <a:gd name="connsiteY50" fmla="*/ 1948722 h 2788171"/>
                  <a:gd name="connsiteX51" fmla="*/ 3387777 w 3402767"/>
                  <a:gd name="connsiteY51" fmla="*/ 1986197 h 2788171"/>
                  <a:gd name="connsiteX52" fmla="*/ 3395272 w 3402767"/>
                  <a:gd name="connsiteY52" fmla="*/ 2038663 h 2788171"/>
                  <a:gd name="connsiteX53" fmla="*/ 3402767 w 3402767"/>
                  <a:gd name="connsiteY53" fmla="*/ 2068643 h 2788171"/>
                  <a:gd name="connsiteX54" fmla="*/ 3395272 w 3402767"/>
                  <a:gd name="connsiteY54" fmla="*/ 2256020 h 2788171"/>
                  <a:gd name="connsiteX55" fmla="*/ 3372787 w 3402767"/>
                  <a:gd name="connsiteY55" fmla="*/ 2330971 h 2788171"/>
                  <a:gd name="connsiteX56" fmla="*/ 3320321 w 3402767"/>
                  <a:gd name="connsiteY56" fmla="*/ 2420912 h 2788171"/>
                  <a:gd name="connsiteX57" fmla="*/ 3282846 w 3402767"/>
                  <a:gd name="connsiteY57" fmla="*/ 2495863 h 2788171"/>
                  <a:gd name="connsiteX58" fmla="*/ 3275351 w 3402767"/>
                  <a:gd name="connsiteY58" fmla="*/ 2518348 h 2788171"/>
                  <a:gd name="connsiteX59" fmla="*/ 3237875 w 3402767"/>
                  <a:gd name="connsiteY59" fmla="*/ 2593299 h 2788171"/>
                  <a:gd name="connsiteX60" fmla="*/ 3222885 w 3402767"/>
                  <a:gd name="connsiteY60" fmla="*/ 2623279 h 2788171"/>
                  <a:gd name="connsiteX61" fmla="*/ 3200400 w 3402767"/>
                  <a:gd name="connsiteY61" fmla="*/ 2645764 h 2788171"/>
                  <a:gd name="connsiteX62" fmla="*/ 3132944 w 3402767"/>
                  <a:gd name="connsiteY62" fmla="*/ 2720715 h 2788171"/>
                  <a:gd name="connsiteX63" fmla="*/ 3050498 w 3402767"/>
                  <a:gd name="connsiteY63" fmla="*/ 2750695 h 2788171"/>
                  <a:gd name="connsiteX64" fmla="*/ 2975547 w 3402767"/>
                  <a:gd name="connsiteY64" fmla="*/ 2765686 h 2788171"/>
                  <a:gd name="connsiteX65" fmla="*/ 2953062 w 3402767"/>
                  <a:gd name="connsiteY65" fmla="*/ 2773181 h 2788171"/>
                  <a:gd name="connsiteX66" fmla="*/ 2945567 w 3402767"/>
                  <a:gd name="connsiteY6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33534 w 3402767"/>
                  <a:gd name="connsiteY19" fmla="*/ 704538 h 2788171"/>
                  <a:gd name="connsiteX20" fmla="*/ 2271010 w 3402767"/>
                  <a:gd name="connsiteY20" fmla="*/ 771994 h 2788171"/>
                  <a:gd name="connsiteX21" fmla="*/ 2293495 w 3402767"/>
                  <a:gd name="connsiteY21" fmla="*/ 816964 h 2788171"/>
                  <a:gd name="connsiteX22" fmla="*/ 2315980 w 3402767"/>
                  <a:gd name="connsiteY22" fmla="*/ 839450 h 2788171"/>
                  <a:gd name="connsiteX23" fmla="*/ 2330970 w 3402767"/>
                  <a:gd name="connsiteY23" fmla="*/ 869430 h 2788171"/>
                  <a:gd name="connsiteX24" fmla="*/ 2383436 w 3402767"/>
                  <a:gd name="connsiteY24" fmla="*/ 1011836 h 2788171"/>
                  <a:gd name="connsiteX25" fmla="*/ 2398426 w 3402767"/>
                  <a:gd name="connsiteY25" fmla="*/ 1056807 h 2788171"/>
                  <a:gd name="connsiteX26" fmla="*/ 2428406 w 3402767"/>
                  <a:gd name="connsiteY26" fmla="*/ 1161738 h 2788171"/>
                  <a:gd name="connsiteX27" fmla="*/ 2420911 w 3402767"/>
                  <a:gd name="connsiteY27" fmla="*/ 1469036 h 2788171"/>
                  <a:gd name="connsiteX28" fmla="*/ 2413416 w 3402767"/>
                  <a:gd name="connsiteY28" fmla="*/ 1514007 h 2788171"/>
                  <a:gd name="connsiteX29" fmla="*/ 2375941 w 3402767"/>
                  <a:gd name="connsiteY29" fmla="*/ 1618938 h 2788171"/>
                  <a:gd name="connsiteX30" fmla="*/ 2360951 w 3402767"/>
                  <a:gd name="connsiteY30" fmla="*/ 1671404 h 2788171"/>
                  <a:gd name="connsiteX31" fmla="*/ 2353455 w 3402767"/>
                  <a:gd name="connsiteY31" fmla="*/ 1693889 h 2788171"/>
                  <a:gd name="connsiteX32" fmla="*/ 2368446 w 3402767"/>
                  <a:gd name="connsiteY32" fmla="*/ 1671404 h 2788171"/>
                  <a:gd name="connsiteX33" fmla="*/ 2428406 w 3402767"/>
                  <a:gd name="connsiteY33" fmla="*/ 1618938 h 2788171"/>
                  <a:gd name="connsiteX34" fmla="*/ 2450892 w 3402767"/>
                  <a:gd name="connsiteY34" fmla="*/ 1611443 h 2788171"/>
                  <a:gd name="connsiteX35" fmla="*/ 2540833 w 3402767"/>
                  <a:gd name="connsiteY35" fmla="*/ 1588958 h 2788171"/>
                  <a:gd name="connsiteX36" fmla="*/ 2600793 w 3402767"/>
                  <a:gd name="connsiteY36" fmla="*/ 1581463 h 2788171"/>
                  <a:gd name="connsiteX37" fmla="*/ 2653259 w 3402767"/>
                  <a:gd name="connsiteY37" fmla="*/ 1573968 h 2788171"/>
                  <a:gd name="connsiteX38" fmla="*/ 2908092 w 3402767"/>
                  <a:gd name="connsiteY38" fmla="*/ 1588958 h 2788171"/>
                  <a:gd name="connsiteX39" fmla="*/ 2960557 w 3402767"/>
                  <a:gd name="connsiteY39" fmla="*/ 1603948 h 2788171"/>
                  <a:gd name="connsiteX40" fmla="*/ 2998033 w 3402767"/>
                  <a:gd name="connsiteY40" fmla="*/ 1611443 h 2788171"/>
                  <a:gd name="connsiteX41" fmla="*/ 3028013 w 3402767"/>
                  <a:gd name="connsiteY41" fmla="*/ 1626433 h 2788171"/>
                  <a:gd name="connsiteX42" fmla="*/ 3125449 w 3402767"/>
                  <a:gd name="connsiteY42" fmla="*/ 1678899 h 2788171"/>
                  <a:gd name="connsiteX43" fmla="*/ 3170419 w 3402767"/>
                  <a:gd name="connsiteY43" fmla="*/ 1693889 h 2788171"/>
                  <a:gd name="connsiteX44" fmla="*/ 3267855 w 3402767"/>
                  <a:gd name="connsiteY44" fmla="*/ 1761345 h 2788171"/>
                  <a:gd name="connsiteX45" fmla="*/ 3305331 w 3402767"/>
                  <a:gd name="connsiteY45" fmla="*/ 1791325 h 2788171"/>
                  <a:gd name="connsiteX46" fmla="*/ 3335311 w 3402767"/>
                  <a:gd name="connsiteY46" fmla="*/ 1843791 h 2788171"/>
                  <a:gd name="connsiteX47" fmla="*/ 3342806 w 3402767"/>
                  <a:gd name="connsiteY47" fmla="*/ 1873771 h 2788171"/>
                  <a:gd name="connsiteX48" fmla="*/ 3365292 w 3402767"/>
                  <a:gd name="connsiteY48" fmla="*/ 1918741 h 2788171"/>
                  <a:gd name="connsiteX49" fmla="*/ 3372787 w 3402767"/>
                  <a:gd name="connsiteY49" fmla="*/ 1948722 h 2788171"/>
                  <a:gd name="connsiteX50" fmla="*/ 3387777 w 3402767"/>
                  <a:gd name="connsiteY50" fmla="*/ 1986197 h 2788171"/>
                  <a:gd name="connsiteX51" fmla="*/ 3395272 w 3402767"/>
                  <a:gd name="connsiteY51" fmla="*/ 2038663 h 2788171"/>
                  <a:gd name="connsiteX52" fmla="*/ 3402767 w 3402767"/>
                  <a:gd name="connsiteY52" fmla="*/ 2068643 h 2788171"/>
                  <a:gd name="connsiteX53" fmla="*/ 3395272 w 3402767"/>
                  <a:gd name="connsiteY53" fmla="*/ 2256020 h 2788171"/>
                  <a:gd name="connsiteX54" fmla="*/ 3372787 w 3402767"/>
                  <a:gd name="connsiteY54" fmla="*/ 2330971 h 2788171"/>
                  <a:gd name="connsiteX55" fmla="*/ 3320321 w 3402767"/>
                  <a:gd name="connsiteY55" fmla="*/ 2420912 h 2788171"/>
                  <a:gd name="connsiteX56" fmla="*/ 3282846 w 3402767"/>
                  <a:gd name="connsiteY56" fmla="*/ 2495863 h 2788171"/>
                  <a:gd name="connsiteX57" fmla="*/ 3275351 w 3402767"/>
                  <a:gd name="connsiteY57" fmla="*/ 2518348 h 2788171"/>
                  <a:gd name="connsiteX58" fmla="*/ 3237875 w 3402767"/>
                  <a:gd name="connsiteY58" fmla="*/ 2593299 h 2788171"/>
                  <a:gd name="connsiteX59" fmla="*/ 3222885 w 3402767"/>
                  <a:gd name="connsiteY59" fmla="*/ 2623279 h 2788171"/>
                  <a:gd name="connsiteX60" fmla="*/ 3200400 w 3402767"/>
                  <a:gd name="connsiteY60" fmla="*/ 2645764 h 2788171"/>
                  <a:gd name="connsiteX61" fmla="*/ 3132944 w 3402767"/>
                  <a:gd name="connsiteY61" fmla="*/ 2720715 h 2788171"/>
                  <a:gd name="connsiteX62" fmla="*/ 3050498 w 3402767"/>
                  <a:gd name="connsiteY62" fmla="*/ 2750695 h 2788171"/>
                  <a:gd name="connsiteX63" fmla="*/ 2975547 w 3402767"/>
                  <a:gd name="connsiteY63" fmla="*/ 2765686 h 2788171"/>
                  <a:gd name="connsiteX64" fmla="*/ 2953062 w 3402767"/>
                  <a:gd name="connsiteY64" fmla="*/ 2773181 h 2788171"/>
                  <a:gd name="connsiteX65" fmla="*/ 2945567 w 3402767"/>
                  <a:gd name="connsiteY6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30970 w 3402767"/>
                  <a:gd name="connsiteY22" fmla="*/ 869430 h 2788171"/>
                  <a:gd name="connsiteX23" fmla="*/ 2383436 w 3402767"/>
                  <a:gd name="connsiteY23" fmla="*/ 1011836 h 2788171"/>
                  <a:gd name="connsiteX24" fmla="*/ 2398426 w 3402767"/>
                  <a:gd name="connsiteY24" fmla="*/ 1056807 h 2788171"/>
                  <a:gd name="connsiteX25" fmla="*/ 2428406 w 3402767"/>
                  <a:gd name="connsiteY25" fmla="*/ 1161738 h 2788171"/>
                  <a:gd name="connsiteX26" fmla="*/ 2420911 w 3402767"/>
                  <a:gd name="connsiteY26" fmla="*/ 1469036 h 2788171"/>
                  <a:gd name="connsiteX27" fmla="*/ 2413416 w 3402767"/>
                  <a:gd name="connsiteY27" fmla="*/ 1514007 h 2788171"/>
                  <a:gd name="connsiteX28" fmla="*/ 2375941 w 3402767"/>
                  <a:gd name="connsiteY28" fmla="*/ 1618938 h 2788171"/>
                  <a:gd name="connsiteX29" fmla="*/ 2360951 w 3402767"/>
                  <a:gd name="connsiteY29" fmla="*/ 1671404 h 2788171"/>
                  <a:gd name="connsiteX30" fmla="*/ 2353455 w 3402767"/>
                  <a:gd name="connsiteY30" fmla="*/ 1693889 h 2788171"/>
                  <a:gd name="connsiteX31" fmla="*/ 2368446 w 3402767"/>
                  <a:gd name="connsiteY31" fmla="*/ 1671404 h 2788171"/>
                  <a:gd name="connsiteX32" fmla="*/ 2428406 w 3402767"/>
                  <a:gd name="connsiteY32" fmla="*/ 1618938 h 2788171"/>
                  <a:gd name="connsiteX33" fmla="*/ 2450892 w 3402767"/>
                  <a:gd name="connsiteY33" fmla="*/ 1611443 h 2788171"/>
                  <a:gd name="connsiteX34" fmla="*/ 2540833 w 3402767"/>
                  <a:gd name="connsiteY34" fmla="*/ 1588958 h 2788171"/>
                  <a:gd name="connsiteX35" fmla="*/ 2600793 w 3402767"/>
                  <a:gd name="connsiteY35" fmla="*/ 1581463 h 2788171"/>
                  <a:gd name="connsiteX36" fmla="*/ 2653259 w 3402767"/>
                  <a:gd name="connsiteY36" fmla="*/ 1573968 h 2788171"/>
                  <a:gd name="connsiteX37" fmla="*/ 2908092 w 3402767"/>
                  <a:gd name="connsiteY37" fmla="*/ 1588958 h 2788171"/>
                  <a:gd name="connsiteX38" fmla="*/ 2960557 w 3402767"/>
                  <a:gd name="connsiteY38" fmla="*/ 1603948 h 2788171"/>
                  <a:gd name="connsiteX39" fmla="*/ 2998033 w 3402767"/>
                  <a:gd name="connsiteY39" fmla="*/ 1611443 h 2788171"/>
                  <a:gd name="connsiteX40" fmla="*/ 3028013 w 3402767"/>
                  <a:gd name="connsiteY40" fmla="*/ 1626433 h 2788171"/>
                  <a:gd name="connsiteX41" fmla="*/ 3125449 w 3402767"/>
                  <a:gd name="connsiteY41" fmla="*/ 1678899 h 2788171"/>
                  <a:gd name="connsiteX42" fmla="*/ 3170419 w 3402767"/>
                  <a:gd name="connsiteY42" fmla="*/ 1693889 h 2788171"/>
                  <a:gd name="connsiteX43" fmla="*/ 3267855 w 3402767"/>
                  <a:gd name="connsiteY43" fmla="*/ 1761345 h 2788171"/>
                  <a:gd name="connsiteX44" fmla="*/ 3305331 w 3402767"/>
                  <a:gd name="connsiteY44" fmla="*/ 1791325 h 2788171"/>
                  <a:gd name="connsiteX45" fmla="*/ 3335311 w 3402767"/>
                  <a:gd name="connsiteY45" fmla="*/ 1843791 h 2788171"/>
                  <a:gd name="connsiteX46" fmla="*/ 3342806 w 3402767"/>
                  <a:gd name="connsiteY46" fmla="*/ 1873771 h 2788171"/>
                  <a:gd name="connsiteX47" fmla="*/ 3365292 w 3402767"/>
                  <a:gd name="connsiteY47" fmla="*/ 1918741 h 2788171"/>
                  <a:gd name="connsiteX48" fmla="*/ 3372787 w 3402767"/>
                  <a:gd name="connsiteY48" fmla="*/ 1948722 h 2788171"/>
                  <a:gd name="connsiteX49" fmla="*/ 3387777 w 3402767"/>
                  <a:gd name="connsiteY49" fmla="*/ 1986197 h 2788171"/>
                  <a:gd name="connsiteX50" fmla="*/ 3395272 w 3402767"/>
                  <a:gd name="connsiteY50" fmla="*/ 2038663 h 2788171"/>
                  <a:gd name="connsiteX51" fmla="*/ 3402767 w 3402767"/>
                  <a:gd name="connsiteY51" fmla="*/ 2068643 h 2788171"/>
                  <a:gd name="connsiteX52" fmla="*/ 3395272 w 3402767"/>
                  <a:gd name="connsiteY52" fmla="*/ 2256020 h 2788171"/>
                  <a:gd name="connsiteX53" fmla="*/ 3372787 w 3402767"/>
                  <a:gd name="connsiteY53" fmla="*/ 2330971 h 2788171"/>
                  <a:gd name="connsiteX54" fmla="*/ 3320321 w 3402767"/>
                  <a:gd name="connsiteY54" fmla="*/ 2420912 h 2788171"/>
                  <a:gd name="connsiteX55" fmla="*/ 3282846 w 3402767"/>
                  <a:gd name="connsiteY55" fmla="*/ 2495863 h 2788171"/>
                  <a:gd name="connsiteX56" fmla="*/ 3275351 w 3402767"/>
                  <a:gd name="connsiteY56" fmla="*/ 2518348 h 2788171"/>
                  <a:gd name="connsiteX57" fmla="*/ 3237875 w 3402767"/>
                  <a:gd name="connsiteY57" fmla="*/ 2593299 h 2788171"/>
                  <a:gd name="connsiteX58" fmla="*/ 3222885 w 3402767"/>
                  <a:gd name="connsiteY58" fmla="*/ 2623279 h 2788171"/>
                  <a:gd name="connsiteX59" fmla="*/ 3200400 w 3402767"/>
                  <a:gd name="connsiteY59" fmla="*/ 2645764 h 2788171"/>
                  <a:gd name="connsiteX60" fmla="*/ 3132944 w 3402767"/>
                  <a:gd name="connsiteY60" fmla="*/ 2720715 h 2788171"/>
                  <a:gd name="connsiteX61" fmla="*/ 3050498 w 3402767"/>
                  <a:gd name="connsiteY61" fmla="*/ 2750695 h 2788171"/>
                  <a:gd name="connsiteX62" fmla="*/ 2975547 w 3402767"/>
                  <a:gd name="connsiteY62" fmla="*/ 2765686 h 2788171"/>
                  <a:gd name="connsiteX63" fmla="*/ 2953062 w 3402767"/>
                  <a:gd name="connsiteY63" fmla="*/ 2773181 h 2788171"/>
                  <a:gd name="connsiteX64" fmla="*/ 2945567 w 3402767"/>
                  <a:gd name="connsiteY6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293495 w 3402767"/>
                  <a:gd name="connsiteY20" fmla="*/ 816964 h 2788171"/>
                  <a:gd name="connsiteX21" fmla="*/ 2315980 w 3402767"/>
                  <a:gd name="connsiteY21" fmla="*/ 839450 h 2788171"/>
                  <a:gd name="connsiteX22" fmla="*/ 2383436 w 3402767"/>
                  <a:gd name="connsiteY22" fmla="*/ 1011836 h 2788171"/>
                  <a:gd name="connsiteX23" fmla="*/ 2398426 w 3402767"/>
                  <a:gd name="connsiteY23" fmla="*/ 1056807 h 2788171"/>
                  <a:gd name="connsiteX24" fmla="*/ 2428406 w 3402767"/>
                  <a:gd name="connsiteY24" fmla="*/ 1161738 h 2788171"/>
                  <a:gd name="connsiteX25" fmla="*/ 2420911 w 3402767"/>
                  <a:gd name="connsiteY25" fmla="*/ 1469036 h 2788171"/>
                  <a:gd name="connsiteX26" fmla="*/ 2413416 w 3402767"/>
                  <a:gd name="connsiteY26" fmla="*/ 1514007 h 2788171"/>
                  <a:gd name="connsiteX27" fmla="*/ 2375941 w 3402767"/>
                  <a:gd name="connsiteY27" fmla="*/ 1618938 h 2788171"/>
                  <a:gd name="connsiteX28" fmla="*/ 2360951 w 3402767"/>
                  <a:gd name="connsiteY28" fmla="*/ 1671404 h 2788171"/>
                  <a:gd name="connsiteX29" fmla="*/ 2353455 w 3402767"/>
                  <a:gd name="connsiteY29" fmla="*/ 1693889 h 2788171"/>
                  <a:gd name="connsiteX30" fmla="*/ 2368446 w 3402767"/>
                  <a:gd name="connsiteY30" fmla="*/ 1671404 h 2788171"/>
                  <a:gd name="connsiteX31" fmla="*/ 2428406 w 3402767"/>
                  <a:gd name="connsiteY31" fmla="*/ 1618938 h 2788171"/>
                  <a:gd name="connsiteX32" fmla="*/ 2450892 w 3402767"/>
                  <a:gd name="connsiteY32" fmla="*/ 1611443 h 2788171"/>
                  <a:gd name="connsiteX33" fmla="*/ 2540833 w 3402767"/>
                  <a:gd name="connsiteY33" fmla="*/ 1588958 h 2788171"/>
                  <a:gd name="connsiteX34" fmla="*/ 2600793 w 3402767"/>
                  <a:gd name="connsiteY34" fmla="*/ 1581463 h 2788171"/>
                  <a:gd name="connsiteX35" fmla="*/ 2653259 w 3402767"/>
                  <a:gd name="connsiteY35" fmla="*/ 1573968 h 2788171"/>
                  <a:gd name="connsiteX36" fmla="*/ 2908092 w 3402767"/>
                  <a:gd name="connsiteY36" fmla="*/ 1588958 h 2788171"/>
                  <a:gd name="connsiteX37" fmla="*/ 2960557 w 3402767"/>
                  <a:gd name="connsiteY37" fmla="*/ 1603948 h 2788171"/>
                  <a:gd name="connsiteX38" fmla="*/ 2998033 w 3402767"/>
                  <a:gd name="connsiteY38" fmla="*/ 1611443 h 2788171"/>
                  <a:gd name="connsiteX39" fmla="*/ 3028013 w 3402767"/>
                  <a:gd name="connsiteY39" fmla="*/ 1626433 h 2788171"/>
                  <a:gd name="connsiteX40" fmla="*/ 3125449 w 3402767"/>
                  <a:gd name="connsiteY40" fmla="*/ 1678899 h 2788171"/>
                  <a:gd name="connsiteX41" fmla="*/ 3170419 w 3402767"/>
                  <a:gd name="connsiteY41" fmla="*/ 1693889 h 2788171"/>
                  <a:gd name="connsiteX42" fmla="*/ 3267855 w 3402767"/>
                  <a:gd name="connsiteY42" fmla="*/ 1761345 h 2788171"/>
                  <a:gd name="connsiteX43" fmla="*/ 3305331 w 3402767"/>
                  <a:gd name="connsiteY43" fmla="*/ 1791325 h 2788171"/>
                  <a:gd name="connsiteX44" fmla="*/ 3335311 w 3402767"/>
                  <a:gd name="connsiteY44" fmla="*/ 1843791 h 2788171"/>
                  <a:gd name="connsiteX45" fmla="*/ 3342806 w 3402767"/>
                  <a:gd name="connsiteY45" fmla="*/ 1873771 h 2788171"/>
                  <a:gd name="connsiteX46" fmla="*/ 3365292 w 3402767"/>
                  <a:gd name="connsiteY46" fmla="*/ 1918741 h 2788171"/>
                  <a:gd name="connsiteX47" fmla="*/ 3372787 w 3402767"/>
                  <a:gd name="connsiteY47" fmla="*/ 1948722 h 2788171"/>
                  <a:gd name="connsiteX48" fmla="*/ 3387777 w 3402767"/>
                  <a:gd name="connsiteY48" fmla="*/ 1986197 h 2788171"/>
                  <a:gd name="connsiteX49" fmla="*/ 3395272 w 3402767"/>
                  <a:gd name="connsiteY49" fmla="*/ 2038663 h 2788171"/>
                  <a:gd name="connsiteX50" fmla="*/ 3402767 w 3402767"/>
                  <a:gd name="connsiteY50" fmla="*/ 2068643 h 2788171"/>
                  <a:gd name="connsiteX51" fmla="*/ 3395272 w 3402767"/>
                  <a:gd name="connsiteY51" fmla="*/ 2256020 h 2788171"/>
                  <a:gd name="connsiteX52" fmla="*/ 3372787 w 3402767"/>
                  <a:gd name="connsiteY52" fmla="*/ 2330971 h 2788171"/>
                  <a:gd name="connsiteX53" fmla="*/ 3320321 w 3402767"/>
                  <a:gd name="connsiteY53" fmla="*/ 2420912 h 2788171"/>
                  <a:gd name="connsiteX54" fmla="*/ 3282846 w 3402767"/>
                  <a:gd name="connsiteY54" fmla="*/ 2495863 h 2788171"/>
                  <a:gd name="connsiteX55" fmla="*/ 3275351 w 3402767"/>
                  <a:gd name="connsiteY55" fmla="*/ 2518348 h 2788171"/>
                  <a:gd name="connsiteX56" fmla="*/ 3237875 w 3402767"/>
                  <a:gd name="connsiteY56" fmla="*/ 2593299 h 2788171"/>
                  <a:gd name="connsiteX57" fmla="*/ 3222885 w 3402767"/>
                  <a:gd name="connsiteY57" fmla="*/ 2623279 h 2788171"/>
                  <a:gd name="connsiteX58" fmla="*/ 3200400 w 3402767"/>
                  <a:gd name="connsiteY58" fmla="*/ 2645764 h 2788171"/>
                  <a:gd name="connsiteX59" fmla="*/ 3132944 w 3402767"/>
                  <a:gd name="connsiteY59" fmla="*/ 2720715 h 2788171"/>
                  <a:gd name="connsiteX60" fmla="*/ 3050498 w 3402767"/>
                  <a:gd name="connsiteY60" fmla="*/ 2750695 h 2788171"/>
                  <a:gd name="connsiteX61" fmla="*/ 2975547 w 3402767"/>
                  <a:gd name="connsiteY61" fmla="*/ 2765686 h 2788171"/>
                  <a:gd name="connsiteX62" fmla="*/ 2953062 w 3402767"/>
                  <a:gd name="connsiteY62" fmla="*/ 2773181 h 2788171"/>
                  <a:gd name="connsiteX63" fmla="*/ 2945567 w 3402767"/>
                  <a:gd name="connsiteY6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15980 w 3402767"/>
                  <a:gd name="connsiteY20" fmla="*/ 839450 h 2788171"/>
                  <a:gd name="connsiteX21" fmla="*/ 2383436 w 3402767"/>
                  <a:gd name="connsiteY21" fmla="*/ 1011836 h 2788171"/>
                  <a:gd name="connsiteX22" fmla="*/ 2398426 w 3402767"/>
                  <a:gd name="connsiteY22" fmla="*/ 1056807 h 2788171"/>
                  <a:gd name="connsiteX23" fmla="*/ 2428406 w 3402767"/>
                  <a:gd name="connsiteY23" fmla="*/ 1161738 h 2788171"/>
                  <a:gd name="connsiteX24" fmla="*/ 2420911 w 3402767"/>
                  <a:gd name="connsiteY24" fmla="*/ 1469036 h 2788171"/>
                  <a:gd name="connsiteX25" fmla="*/ 2413416 w 3402767"/>
                  <a:gd name="connsiteY25" fmla="*/ 1514007 h 2788171"/>
                  <a:gd name="connsiteX26" fmla="*/ 2375941 w 3402767"/>
                  <a:gd name="connsiteY26" fmla="*/ 1618938 h 2788171"/>
                  <a:gd name="connsiteX27" fmla="*/ 2360951 w 3402767"/>
                  <a:gd name="connsiteY27" fmla="*/ 1671404 h 2788171"/>
                  <a:gd name="connsiteX28" fmla="*/ 2353455 w 3402767"/>
                  <a:gd name="connsiteY28" fmla="*/ 1693889 h 2788171"/>
                  <a:gd name="connsiteX29" fmla="*/ 2368446 w 3402767"/>
                  <a:gd name="connsiteY29" fmla="*/ 1671404 h 2788171"/>
                  <a:gd name="connsiteX30" fmla="*/ 2428406 w 3402767"/>
                  <a:gd name="connsiteY30" fmla="*/ 1618938 h 2788171"/>
                  <a:gd name="connsiteX31" fmla="*/ 2450892 w 3402767"/>
                  <a:gd name="connsiteY31" fmla="*/ 1611443 h 2788171"/>
                  <a:gd name="connsiteX32" fmla="*/ 2540833 w 3402767"/>
                  <a:gd name="connsiteY32" fmla="*/ 1588958 h 2788171"/>
                  <a:gd name="connsiteX33" fmla="*/ 2600793 w 3402767"/>
                  <a:gd name="connsiteY33" fmla="*/ 1581463 h 2788171"/>
                  <a:gd name="connsiteX34" fmla="*/ 2653259 w 3402767"/>
                  <a:gd name="connsiteY34" fmla="*/ 1573968 h 2788171"/>
                  <a:gd name="connsiteX35" fmla="*/ 2908092 w 3402767"/>
                  <a:gd name="connsiteY35" fmla="*/ 1588958 h 2788171"/>
                  <a:gd name="connsiteX36" fmla="*/ 2960557 w 3402767"/>
                  <a:gd name="connsiteY36" fmla="*/ 1603948 h 2788171"/>
                  <a:gd name="connsiteX37" fmla="*/ 2998033 w 3402767"/>
                  <a:gd name="connsiteY37" fmla="*/ 1611443 h 2788171"/>
                  <a:gd name="connsiteX38" fmla="*/ 3028013 w 3402767"/>
                  <a:gd name="connsiteY38" fmla="*/ 1626433 h 2788171"/>
                  <a:gd name="connsiteX39" fmla="*/ 3125449 w 3402767"/>
                  <a:gd name="connsiteY39" fmla="*/ 1678899 h 2788171"/>
                  <a:gd name="connsiteX40" fmla="*/ 3170419 w 3402767"/>
                  <a:gd name="connsiteY40" fmla="*/ 1693889 h 2788171"/>
                  <a:gd name="connsiteX41" fmla="*/ 3267855 w 3402767"/>
                  <a:gd name="connsiteY41" fmla="*/ 1761345 h 2788171"/>
                  <a:gd name="connsiteX42" fmla="*/ 3305331 w 3402767"/>
                  <a:gd name="connsiteY42" fmla="*/ 1791325 h 2788171"/>
                  <a:gd name="connsiteX43" fmla="*/ 3335311 w 3402767"/>
                  <a:gd name="connsiteY43" fmla="*/ 1843791 h 2788171"/>
                  <a:gd name="connsiteX44" fmla="*/ 3342806 w 3402767"/>
                  <a:gd name="connsiteY44" fmla="*/ 1873771 h 2788171"/>
                  <a:gd name="connsiteX45" fmla="*/ 3365292 w 3402767"/>
                  <a:gd name="connsiteY45" fmla="*/ 1918741 h 2788171"/>
                  <a:gd name="connsiteX46" fmla="*/ 3372787 w 3402767"/>
                  <a:gd name="connsiteY46" fmla="*/ 1948722 h 2788171"/>
                  <a:gd name="connsiteX47" fmla="*/ 3387777 w 3402767"/>
                  <a:gd name="connsiteY47" fmla="*/ 1986197 h 2788171"/>
                  <a:gd name="connsiteX48" fmla="*/ 3395272 w 3402767"/>
                  <a:gd name="connsiteY48" fmla="*/ 2038663 h 2788171"/>
                  <a:gd name="connsiteX49" fmla="*/ 3402767 w 3402767"/>
                  <a:gd name="connsiteY49" fmla="*/ 2068643 h 2788171"/>
                  <a:gd name="connsiteX50" fmla="*/ 3395272 w 3402767"/>
                  <a:gd name="connsiteY50" fmla="*/ 2256020 h 2788171"/>
                  <a:gd name="connsiteX51" fmla="*/ 3372787 w 3402767"/>
                  <a:gd name="connsiteY51" fmla="*/ 2330971 h 2788171"/>
                  <a:gd name="connsiteX52" fmla="*/ 3320321 w 3402767"/>
                  <a:gd name="connsiteY52" fmla="*/ 2420912 h 2788171"/>
                  <a:gd name="connsiteX53" fmla="*/ 3282846 w 3402767"/>
                  <a:gd name="connsiteY53" fmla="*/ 2495863 h 2788171"/>
                  <a:gd name="connsiteX54" fmla="*/ 3275351 w 3402767"/>
                  <a:gd name="connsiteY54" fmla="*/ 2518348 h 2788171"/>
                  <a:gd name="connsiteX55" fmla="*/ 3237875 w 3402767"/>
                  <a:gd name="connsiteY55" fmla="*/ 2593299 h 2788171"/>
                  <a:gd name="connsiteX56" fmla="*/ 3222885 w 3402767"/>
                  <a:gd name="connsiteY56" fmla="*/ 2623279 h 2788171"/>
                  <a:gd name="connsiteX57" fmla="*/ 3200400 w 3402767"/>
                  <a:gd name="connsiteY57" fmla="*/ 2645764 h 2788171"/>
                  <a:gd name="connsiteX58" fmla="*/ 3132944 w 3402767"/>
                  <a:gd name="connsiteY58" fmla="*/ 2720715 h 2788171"/>
                  <a:gd name="connsiteX59" fmla="*/ 3050498 w 3402767"/>
                  <a:gd name="connsiteY59" fmla="*/ 2750695 h 2788171"/>
                  <a:gd name="connsiteX60" fmla="*/ 2975547 w 3402767"/>
                  <a:gd name="connsiteY60" fmla="*/ 2765686 h 2788171"/>
                  <a:gd name="connsiteX61" fmla="*/ 2953062 w 3402767"/>
                  <a:gd name="connsiteY61" fmla="*/ 2773181 h 2788171"/>
                  <a:gd name="connsiteX62" fmla="*/ 2945567 w 3402767"/>
                  <a:gd name="connsiteY6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398426 w 3402767"/>
                  <a:gd name="connsiteY21" fmla="*/ 1056807 h 2788171"/>
                  <a:gd name="connsiteX22" fmla="*/ 2428406 w 3402767"/>
                  <a:gd name="connsiteY22" fmla="*/ 1161738 h 2788171"/>
                  <a:gd name="connsiteX23" fmla="*/ 2420911 w 3402767"/>
                  <a:gd name="connsiteY23" fmla="*/ 1469036 h 2788171"/>
                  <a:gd name="connsiteX24" fmla="*/ 2413416 w 3402767"/>
                  <a:gd name="connsiteY24" fmla="*/ 1514007 h 2788171"/>
                  <a:gd name="connsiteX25" fmla="*/ 2375941 w 3402767"/>
                  <a:gd name="connsiteY25" fmla="*/ 1618938 h 2788171"/>
                  <a:gd name="connsiteX26" fmla="*/ 2360951 w 3402767"/>
                  <a:gd name="connsiteY26" fmla="*/ 1671404 h 2788171"/>
                  <a:gd name="connsiteX27" fmla="*/ 2353455 w 3402767"/>
                  <a:gd name="connsiteY27" fmla="*/ 1693889 h 2788171"/>
                  <a:gd name="connsiteX28" fmla="*/ 2368446 w 3402767"/>
                  <a:gd name="connsiteY28" fmla="*/ 1671404 h 2788171"/>
                  <a:gd name="connsiteX29" fmla="*/ 2428406 w 3402767"/>
                  <a:gd name="connsiteY29" fmla="*/ 1618938 h 2788171"/>
                  <a:gd name="connsiteX30" fmla="*/ 2450892 w 3402767"/>
                  <a:gd name="connsiteY30" fmla="*/ 1611443 h 2788171"/>
                  <a:gd name="connsiteX31" fmla="*/ 2540833 w 3402767"/>
                  <a:gd name="connsiteY31" fmla="*/ 1588958 h 2788171"/>
                  <a:gd name="connsiteX32" fmla="*/ 2600793 w 3402767"/>
                  <a:gd name="connsiteY32" fmla="*/ 1581463 h 2788171"/>
                  <a:gd name="connsiteX33" fmla="*/ 2653259 w 3402767"/>
                  <a:gd name="connsiteY33" fmla="*/ 1573968 h 2788171"/>
                  <a:gd name="connsiteX34" fmla="*/ 2908092 w 3402767"/>
                  <a:gd name="connsiteY34" fmla="*/ 1588958 h 2788171"/>
                  <a:gd name="connsiteX35" fmla="*/ 2960557 w 3402767"/>
                  <a:gd name="connsiteY35" fmla="*/ 1603948 h 2788171"/>
                  <a:gd name="connsiteX36" fmla="*/ 2998033 w 3402767"/>
                  <a:gd name="connsiteY36" fmla="*/ 1611443 h 2788171"/>
                  <a:gd name="connsiteX37" fmla="*/ 3028013 w 3402767"/>
                  <a:gd name="connsiteY37" fmla="*/ 1626433 h 2788171"/>
                  <a:gd name="connsiteX38" fmla="*/ 3125449 w 3402767"/>
                  <a:gd name="connsiteY38" fmla="*/ 1678899 h 2788171"/>
                  <a:gd name="connsiteX39" fmla="*/ 3170419 w 3402767"/>
                  <a:gd name="connsiteY39" fmla="*/ 1693889 h 2788171"/>
                  <a:gd name="connsiteX40" fmla="*/ 3267855 w 3402767"/>
                  <a:gd name="connsiteY40" fmla="*/ 1761345 h 2788171"/>
                  <a:gd name="connsiteX41" fmla="*/ 3305331 w 3402767"/>
                  <a:gd name="connsiteY41" fmla="*/ 1791325 h 2788171"/>
                  <a:gd name="connsiteX42" fmla="*/ 3335311 w 3402767"/>
                  <a:gd name="connsiteY42" fmla="*/ 1843791 h 2788171"/>
                  <a:gd name="connsiteX43" fmla="*/ 3342806 w 3402767"/>
                  <a:gd name="connsiteY43" fmla="*/ 1873771 h 2788171"/>
                  <a:gd name="connsiteX44" fmla="*/ 3365292 w 3402767"/>
                  <a:gd name="connsiteY44" fmla="*/ 1918741 h 2788171"/>
                  <a:gd name="connsiteX45" fmla="*/ 3372787 w 3402767"/>
                  <a:gd name="connsiteY45" fmla="*/ 1948722 h 2788171"/>
                  <a:gd name="connsiteX46" fmla="*/ 3387777 w 3402767"/>
                  <a:gd name="connsiteY46" fmla="*/ 1986197 h 2788171"/>
                  <a:gd name="connsiteX47" fmla="*/ 3395272 w 3402767"/>
                  <a:gd name="connsiteY47" fmla="*/ 2038663 h 2788171"/>
                  <a:gd name="connsiteX48" fmla="*/ 3402767 w 3402767"/>
                  <a:gd name="connsiteY48" fmla="*/ 2068643 h 2788171"/>
                  <a:gd name="connsiteX49" fmla="*/ 3395272 w 3402767"/>
                  <a:gd name="connsiteY49" fmla="*/ 2256020 h 2788171"/>
                  <a:gd name="connsiteX50" fmla="*/ 3372787 w 3402767"/>
                  <a:gd name="connsiteY50" fmla="*/ 2330971 h 2788171"/>
                  <a:gd name="connsiteX51" fmla="*/ 3320321 w 3402767"/>
                  <a:gd name="connsiteY51" fmla="*/ 2420912 h 2788171"/>
                  <a:gd name="connsiteX52" fmla="*/ 3282846 w 3402767"/>
                  <a:gd name="connsiteY52" fmla="*/ 2495863 h 2788171"/>
                  <a:gd name="connsiteX53" fmla="*/ 3275351 w 3402767"/>
                  <a:gd name="connsiteY53" fmla="*/ 2518348 h 2788171"/>
                  <a:gd name="connsiteX54" fmla="*/ 3237875 w 3402767"/>
                  <a:gd name="connsiteY54" fmla="*/ 2593299 h 2788171"/>
                  <a:gd name="connsiteX55" fmla="*/ 3222885 w 3402767"/>
                  <a:gd name="connsiteY55" fmla="*/ 2623279 h 2788171"/>
                  <a:gd name="connsiteX56" fmla="*/ 3200400 w 3402767"/>
                  <a:gd name="connsiteY56" fmla="*/ 2645764 h 2788171"/>
                  <a:gd name="connsiteX57" fmla="*/ 3132944 w 3402767"/>
                  <a:gd name="connsiteY57" fmla="*/ 2720715 h 2788171"/>
                  <a:gd name="connsiteX58" fmla="*/ 3050498 w 3402767"/>
                  <a:gd name="connsiteY58" fmla="*/ 2750695 h 2788171"/>
                  <a:gd name="connsiteX59" fmla="*/ 2975547 w 3402767"/>
                  <a:gd name="connsiteY59" fmla="*/ 2765686 h 2788171"/>
                  <a:gd name="connsiteX60" fmla="*/ 2953062 w 3402767"/>
                  <a:gd name="connsiteY60" fmla="*/ 2773181 h 2788171"/>
                  <a:gd name="connsiteX61" fmla="*/ 2945567 w 3402767"/>
                  <a:gd name="connsiteY6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8406 w 3402767"/>
                  <a:gd name="connsiteY21" fmla="*/ 1161738 h 2788171"/>
                  <a:gd name="connsiteX22" fmla="*/ 2420911 w 3402767"/>
                  <a:gd name="connsiteY22" fmla="*/ 1469036 h 2788171"/>
                  <a:gd name="connsiteX23" fmla="*/ 2413416 w 3402767"/>
                  <a:gd name="connsiteY23" fmla="*/ 1514007 h 2788171"/>
                  <a:gd name="connsiteX24" fmla="*/ 2375941 w 3402767"/>
                  <a:gd name="connsiteY24" fmla="*/ 1618938 h 2788171"/>
                  <a:gd name="connsiteX25" fmla="*/ 2360951 w 3402767"/>
                  <a:gd name="connsiteY25" fmla="*/ 1671404 h 2788171"/>
                  <a:gd name="connsiteX26" fmla="*/ 2353455 w 3402767"/>
                  <a:gd name="connsiteY26" fmla="*/ 1693889 h 2788171"/>
                  <a:gd name="connsiteX27" fmla="*/ 2368446 w 3402767"/>
                  <a:gd name="connsiteY27" fmla="*/ 1671404 h 2788171"/>
                  <a:gd name="connsiteX28" fmla="*/ 2428406 w 3402767"/>
                  <a:gd name="connsiteY28" fmla="*/ 1618938 h 2788171"/>
                  <a:gd name="connsiteX29" fmla="*/ 2450892 w 3402767"/>
                  <a:gd name="connsiteY29" fmla="*/ 1611443 h 2788171"/>
                  <a:gd name="connsiteX30" fmla="*/ 2540833 w 3402767"/>
                  <a:gd name="connsiteY30" fmla="*/ 1588958 h 2788171"/>
                  <a:gd name="connsiteX31" fmla="*/ 2600793 w 3402767"/>
                  <a:gd name="connsiteY31" fmla="*/ 1581463 h 2788171"/>
                  <a:gd name="connsiteX32" fmla="*/ 2653259 w 3402767"/>
                  <a:gd name="connsiteY32" fmla="*/ 1573968 h 2788171"/>
                  <a:gd name="connsiteX33" fmla="*/ 2908092 w 3402767"/>
                  <a:gd name="connsiteY33" fmla="*/ 1588958 h 2788171"/>
                  <a:gd name="connsiteX34" fmla="*/ 2960557 w 3402767"/>
                  <a:gd name="connsiteY34" fmla="*/ 1603948 h 2788171"/>
                  <a:gd name="connsiteX35" fmla="*/ 2998033 w 3402767"/>
                  <a:gd name="connsiteY35" fmla="*/ 1611443 h 2788171"/>
                  <a:gd name="connsiteX36" fmla="*/ 3028013 w 3402767"/>
                  <a:gd name="connsiteY36" fmla="*/ 1626433 h 2788171"/>
                  <a:gd name="connsiteX37" fmla="*/ 3125449 w 3402767"/>
                  <a:gd name="connsiteY37" fmla="*/ 1678899 h 2788171"/>
                  <a:gd name="connsiteX38" fmla="*/ 3170419 w 3402767"/>
                  <a:gd name="connsiteY38" fmla="*/ 1693889 h 2788171"/>
                  <a:gd name="connsiteX39" fmla="*/ 3267855 w 3402767"/>
                  <a:gd name="connsiteY39" fmla="*/ 1761345 h 2788171"/>
                  <a:gd name="connsiteX40" fmla="*/ 3305331 w 3402767"/>
                  <a:gd name="connsiteY40" fmla="*/ 1791325 h 2788171"/>
                  <a:gd name="connsiteX41" fmla="*/ 3335311 w 3402767"/>
                  <a:gd name="connsiteY41" fmla="*/ 1843791 h 2788171"/>
                  <a:gd name="connsiteX42" fmla="*/ 3342806 w 3402767"/>
                  <a:gd name="connsiteY42" fmla="*/ 1873771 h 2788171"/>
                  <a:gd name="connsiteX43" fmla="*/ 3365292 w 3402767"/>
                  <a:gd name="connsiteY43" fmla="*/ 1918741 h 2788171"/>
                  <a:gd name="connsiteX44" fmla="*/ 3372787 w 3402767"/>
                  <a:gd name="connsiteY44" fmla="*/ 1948722 h 2788171"/>
                  <a:gd name="connsiteX45" fmla="*/ 3387777 w 3402767"/>
                  <a:gd name="connsiteY45" fmla="*/ 1986197 h 2788171"/>
                  <a:gd name="connsiteX46" fmla="*/ 3395272 w 3402767"/>
                  <a:gd name="connsiteY46" fmla="*/ 2038663 h 2788171"/>
                  <a:gd name="connsiteX47" fmla="*/ 3402767 w 3402767"/>
                  <a:gd name="connsiteY47" fmla="*/ 2068643 h 2788171"/>
                  <a:gd name="connsiteX48" fmla="*/ 3395272 w 3402767"/>
                  <a:gd name="connsiteY48" fmla="*/ 2256020 h 2788171"/>
                  <a:gd name="connsiteX49" fmla="*/ 3372787 w 3402767"/>
                  <a:gd name="connsiteY49" fmla="*/ 2330971 h 2788171"/>
                  <a:gd name="connsiteX50" fmla="*/ 3320321 w 3402767"/>
                  <a:gd name="connsiteY50" fmla="*/ 2420912 h 2788171"/>
                  <a:gd name="connsiteX51" fmla="*/ 3282846 w 3402767"/>
                  <a:gd name="connsiteY51" fmla="*/ 2495863 h 2788171"/>
                  <a:gd name="connsiteX52" fmla="*/ 3275351 w 3402767"/>
                  <a:gd name="connsiteY52" fmla="*/ 2518348 h 2788171"/>
                  <a:gd name="connsiteX53" fmla="*/ 3237875 w 3402767"/>
                  <a:gd name="connsiteY53" fmla="*/ 2593299 h 2788171"/>
                  <a:gd name="connsiteX54" fmla="*/ 3222885 w 3402767"/>
                  <a:gd name="connsiteY54" fmla="*/ 2623279 h 2788171"/>
                  <a:gd name="connsiteX55" fmla="*/ 3200400 w 3402767"/>
                  <a:gd name="connsiteY55" fmla="*/ 2645764 h 2788171"/>
                  <a:gd name="connsiteX56" fmla="*/ 3132944 w 3402767"/>
                  <a:gd name="connsiteY56" fmla="*/ 2720715 h 2788171"/>
                  <a:gd name="connsiteX57" fmla="*/ 3050498 w 3402767"/>
                  <a:gd name="connsiteY57" fmla="*/ 2750695 h 2788171"/>
                  <a:gd name="connsiteX58" fmla="*/ 2975547 w 3402767"/>
                  <a:gd name="connsiteY58" fmla="*/ 2765686 h 2788171"/>
                  <a:gd name="connsiteX59" fmla="*/ 2953062 w 3402767"/>
                  <a:gd name="connsiteY59" fmla="*/ 2773181 h 2788171"/>
                  <a:gd name="connsiteX60" fmla="*/ 2945567 w 3402767"/>
                  <a:gd name="connsiteY6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20911 w 3402767"/>
                  <a:gd name="connsiteY21" fmla="*/ 1469036 h 2788171"/>
                  <a:gd name="connsiteX22" fmla="*/ 2413416 w 3402767"/>
                  <a:gd name="connsiteY22" fmla="*/ 1514007 h 2788171"/>
                  <a:gd name="connsiteX23" fmla="*/ 2375941 w 3402767"/>
                  <a:gd name="connsiteY23" fmla="*/ 1618938 h 2788171"/>
                  <a:gd name="connsiteX24" fmla="*/ 2360951 w 3402767"/>
                  <a:gd name="connsiteY24" fmla="*/ 1671404 h 2788171"/>
                  <a:gd name="connsiteX25" fmla="*/ 2353455 w 3402767"/>
                  <a:gd name="connsiteY25" fmla="*/ 1693889 h 2788171"/>
                  <a:gd name="connsiteX26" fmla="*/ 2368446 w 3402767"/>
                  <a:gd name="connsiteY26" fmla="*/ 1671404 h 2788171"/>
                  <a:gd name="connsiteX27" fmla="*/ 2428406 w 3402767"/>
                  <a:gd name="connsiteY27" fmla="*/ 1618938 h 2788171"/>
                  <a:gd name="connsiteX28" fmla="*/ 2450892 w 3402767"/>
                  <a:gd name="connsiteY28" fmla="*/ 1611443 h 2788171"/>
                  <a:gd name="connsiteX29" fmla="*/ 2540833 w 3402767"/>
                  <a:gd name="connsiteY29" fmla="*/ 1588958 h 2788171"/>
                  <a:gd name="connsiteX30" fmla="*/ 2600793 w 3402767"/>
                  <a:gd name="connsiteY30" fmla="*/ 1581463 h 2788171"/>
                  <a:gd name="connsiteX31" fmla="*/ 2653259 w 3402767"/>
                  <a:gd name="connsiteY31" fmla="*/ 1573968 h 2788171"/>
                  <a:gd name="connsiteX32" fmla="*/ 2908092 w 3402767"/>
                  <a:gd name="connsiteY32" fmla="*/ 1588958 h 2788171"/>
                  <a:gd name="connsiteX33" fmla="*/ 2960557 w 3402767"/>
                  <a:gd name="connsiteY33" fmla="*/ 1603948 h 2788171"/>
                  <a:gd name="connsiteX34" fmla="*/ 2998033 w 3402767"/>
                  <a:gd name="connsiteY34" fmla="*/ 1611443 h 2788171"/>
                  <a:gd name="connsiteX35" fmla="*/ 3028013 w 3402767"/>
                  <a:gd name="connsiteY35" fmla="*/ 1626433 h 2788171"/>
                  <a:gd name="connsiteX36" fmla="*/ 3125449 w 3402767"/>
                  <a:gd name="connsiteY36" fmla="*/ 1678899 h 2788171"/>
                  <a:gd name="connsiteX37" fmla="*/ 3170419 w 3402767"/>
                  <a:gd name="connsiteY37" fmla="*/ 1693889 h 2788171"/>
                  <a:gd name="connsiteX38" fmla="*/ 3267855 w 3402767"/>
                  <a:gd name="connsiteY38" fmla="*/ 1761345 h 2788171"/>
                  <a:gd name="connsiteX39" fmla="*/ 3305331 w 3402767"/>
                  <a:gd name="connsiteY39" fmla="*/ 1791325 h 2788171"/>
                  <a:gd name="connsiteX40" fmla="*/ 3335311 w 3402767"/>
                  <a:gd name="connsiteY40" fmla="*/ 1843791 h 2788171"/>
                  <a:gd name="connsiteX41" fmla="*/ 3342806 w 3402767"/>
                  <a:gd name="connsiteY41" fmla="*/ 1873771 h 2788171"/>
                  <a:gd name="connsiteX42" fmla="*/ 3365292 w 3402767"/>
                  <a:gd name="connsiteY42" fmla="*/ 1918741 h 2788171"/>
                  <a:gd name="connsiteX43" fmla="*/ 3372787 w 3402767"/>
                  <a:gd name="connsiteY43" fmla="*/ 1948722 h 2788171"/>
                  <a:gd name="connsiteX44" fmla="*/ 3387777 w 3402767"/>
                  <a:gd name="connsiteY44" fmla="*/ 1986197 h 2788171"/>
                  <a:gd name="connsiteX45" fmla="*/ 3395272 w 3402767"/>
                  <a:gd name="connsiteY45" fmla="*/ 2038663 h 2788171"/>
                  <a:gd name="connsiteX46" fmla="*/ 3402767 w 3402767"/>
                  <a:gd name="connsiteY46" fmla="*/ 2068643 h 2788171"/>
                  <a:gd name="connsiteX47" fmla="*/ 3395272 w 3402767"/>
                  <a:gd name="connsiteY47" fmla="*/ 2256020 h 2788171"/>
                  <a:gd name="connsiteX48" fmla="*/ 3372787 w 3402767"/>
                  <a:gd name="connsiteY48" fmla="*/ 2330971 h 2788171"/>
                  <a:gd name="connsiteX49" fmla="*/ 3320321 w 3402767"/>
                  <a:gd name="connsiteY49" fmla="*/ 2420912 h 2788171"/>
                  <a:gd name="connsiteX50" fmla="*/ 3282846 w 3402767"/>
                  <a:gd name="connsiteY50" fmla="*/ 2495863 h 2788171"/>
                  <a:gd name="connsiteX51" fmla="*/ 3275351 w 3402767"/>
                  <a:gd name="connsiteY51" fmla="*/ 2518348 h 2788171"/>
                  <a:gd name="connsiteX52" fmla="*/ 3237875 w 3402767"/>
                  <a:gd name="connsiteY52" fmla="*/ 2593299 h 2788171"/>
                  <a:gd name="connsiteX53" fmla="*/ 3222885 w 3402767"/>
                  <a:gd name="connsiteY53" fmla="*/ 2623279 h 2788171"/>
                  <a:gd name="connsiteX54" fmla="*/ 3200400 w 3402767"/>
                  <a:gd name="connsiteY54" fmla="*/ 2645764 h 2788171"/>
                  <a:gd name="connsiteX55" fmla="*/ 3132944 w 3402767"/>
                  <a:gd name="connsiteY55" fmla="*/ 2720715 h 2788171"/>
                  <a:gd name="connsiteX56" fmla="*/ 3050498 w 3402767"/>
                  <a:gd name="connsiteY56" fmla="*/ 2750695 h 2788171"/>
                  <a:gd name="connsiteX57" fmla="*/ 2975547 w 3402767"/>
                  <a:gd name="connsiteY57" fmla="*/ 2765686 h 2788171"/>
                  <a:gd name="connsiteX58" fmla="*/ 2953062 w 3402767"/>
                  <a:gd name="connsiteY58" fmla="*/ 2773181 h 2788171"/>
                  <a:gd name="connsiteX59" fmla="*/ 2945567 w 3402767"/>
                  <a:gd name="connsiteY5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368446 w 3402767"/>
                  <a:gd name="connsiteY25" fmla="*/ 1671404 h 2788171"/>
                  <a:gd name="connsiteX26" fmla="*/ 2428406 w 3402767"/>
                  <a:gd name="connsiteY26" fmla="*/ 1618938 h 2788171"/>
                  <a:gd name="connsiteX27" fmla="*/ 2450892 w 3402767"/>
                  <a:gd name="connsiteY27" fmla="*/ 1611443 h 2788171"/>
                  <a:gd name="connsiteX28" fmla="*/ 2540833 w 3402767"/>
                  <a:gd name="connsiteY28" fmla="*/ 1588958 h 2788171"/>
                  <a:gd name="connsiteX29" fmla="*/ 2600793 w 3402767"/>
                  <a:gd name="connsiteY29" fmla="*/ 1581463 h 2788171"/>
                  <a:gd name="connsiteX30" fmla="*/ 2653259 w 3402767"/>
                  <a:gd name="connsiteY30" fmla="*/ 1573968 h 2788171"/>
                  <a:gd name="connsiteX31" fmla="*/ 2908092 w 3402767"/>
                  <a:gd name="connsiteY31" fmla="*/ 1588958 h 2788171"/>
                  <a:gd name="connsiteX32" fmla="*/ 2960557 w 3402767"/>
                  <a:gd name="connsiteY32" fmla="*/ 1603948 h 2788171"/>
                  <a:gd name="connsiteX33" fmla="*/ 2998033 w 3402767"/>
                  <a:gd name="connsiteY33" fmla="*/ 1611443 h 2788171"/>
                  <a:gd name="connsiteX34" fmla="*/ 3028013 w 3402767"/>
                  <a:gd name="connsiteY34" fmla="*/ 1626433 h 2788171"/>
                  <a:gd name="connsiteX35" fmla="*/ 3125449 w 3402767"/>
                  <a:gd name="connsiteY35" fmla="*/ 1678899 h 2788171"/>
                  <a:gd name="connsiteX36" fmla="*/ 3170419 w 3402767"/>
                  <a:gd name="connsiteY36" fmla="*/ 1693889 h 2788171"/>
                  <a:gd name="connsiteX37" fmla="*/ 3267855 w 3402767"/>
                  <a:gd name="connsiteY37" fmla="*/ 1761345 h 2788171"/>
                  <a:gd name="connsiteX38" fmla="*/ 3305331 w 3402767"/>
                  <a:gd name="connsiteY38" fmla="*/ 1791325 h 2788171"/>
                  <a:gd name="connsiteX39" fmla="*/ 3335311 w 3402767"/>
                  <a:gd name="connsiteY39" fmla="*/ 1843791 h 2788171"/>
                  <a:gd name="connsiteX40" fmla="*/ 3342806 w 3402767"/>
                  <a:gd name="connsiteY40" fmla="*/ 1873771 h 2788171"/>
                  <a:gd name="connsiteX41" fmla="*/ 3365292 w 3402767"/>
                  <a:gd name="connsiteY41" fmla="*/ 1918741 h 2788171"/>
                  <a:gd name="connsiteX42" fmla="*/ 3372787 w 3402767"/>
                  <a:gd name="connsiteY42" fmla="*/ 1948722 h 2788171"/>
                  <a:gd name="connsiteX43" fmla="*/ 3387777 w 3402767"/>
                  <a:gd name="connsiteY43" fmla="*/ 1986197 h 2788171"/>
                  <a:gd name="connsiteX44" fmla="*/ 3395272 w 3402767"/>
                  <a:gd name="connsiteY44" fmla="*/ 2038663 h 2788171"/>
                  <a:gd name="connsiteX45" fmla="*/ 3402767 w 3402767"/>
                  <a:gd name="connsiteY45" fmla="*/ 2068643 h 2788171"/>
                  <a:gd name="connsiteX46" fmla="*/ 3395272 w 3402767"/>
                  <a:gd name="connsiteY46" fmla="*/ 2256020 h 2788171"/>
                  <a:gd name="connsiteX47" fmla="*/ 3372787 w 3402767"/>
                  <a:gd name="connsiteY47" fmla="*/ 2330971 h 2788171"/>
                  <a:gd name="connsiteX48" fmla="*/ 3320321 w 3402767"/>
                  <a:gd name="connsiteY48" fmla="*/ 2420912 h 2788171"/>
                  <a:gd name="connsiteX49" fmla="*/ 3282846 w 3402767"/>
                  <a:gd name="connsiteY49" fmla="*/ 2495863 h 2788171"/>
                  <a:gd name="connsiteX50" fmla="*/ 3275351 w 3402767"/>
                  <a:gd name="connsiteY50" fmla="*/ 2518348 h 2788171"/>
                  <a:gd name="connsiteX51" fmla="*/ 3237875 w 3402767"/>
                  <a:gd name="connsiteY51" fmla="*/ 2593299 h 2788171"/>
                  <a:gd name="connsiteX52" fmla="*/ 3222885 w 3402767"/>
                  <a:gd name="connsiteY52" fmla="*/ 2623279 h 2788171"/>
                  <a:gd name="connsiteX53" fmla="*/ 3200400 w 3402767"/>
                  <a:gd name="connsiteY53" fmla="*/ 2645764 h 2788171"/>
                  <a:gd name="connsiteX54" fmla="*/ 3132944 w 3402767"/>
                  <a:gd name="connsiteY54" fmla="*/ 2720715 h 2788171"/>
                  <a:gd name="connsiteX55" fmla="*/ 3050498 w 3402767"/>
                  <a:gd name="connsiteY55" fmla="*/ 2750695 h 2788171"/>
                  <a:gd name="connsiteX56" fmla="*/ 2975547 w 3402767"/>
                  <a:gd name="connsiteY56" fmla="*/ 2765686 h 2788171"/>
                  <a:gd name="connsiteX57" fmla="*/ 2953062 w 3402767"/>
                  <a:gd name="connsiteY57" fmla="*/ 2773181 h 2788171"/>
                  <a:gd name="connsiteX58" fmla="*/ 2945567 w 3402767"/>
                  <a:gd name="connsiteY5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450892 w 3402767"/>
                  <a:gd name="connsiteY26" fmla="*/ 1611443 h 2788171"/>
                  <a:gd name="connsiteX27" fmla="*/ 2540833 w 3402767"/>
                  <a:gd name="connsiteY27" fmla="*/ 1588958 h 2788171"/>
                  <a:gd name="connsiteX28" fmla="*/ 2600793 w 3402767"/>
                  <a:gd name="connsiteY28" fmla="*/ 1581463 h 2788171"/>
                  <a:gd name="connsiteX29" fmla="*/ 2653259 w 3402767"/>
                  <a:gd name="connsiteY29" fmla="*/ 1573968 h 2788171"/>
                  <a:gd name="connsiteX30" fmla="*/ 2908092 w 3402767"/>
                  <a:gd name="connsiteY30" fmla="*/ 1588958 h 2788171"/>
                  <a:gd name="connsiteX31" fmla="*/ 2960557 w 3402767"/>
                  <a:gd name="connsiteY31" fmla="*/ 1603948 h 2788171"/>
                  <a:gd name="connsiteX32" fmla="*/ 2998033 w 3402767"/>
                  <a:gd name="connsiteY32" fmla="*/ 1611443 h 2788171"/>
                  <a:gd name="connsiteX33" fmla="*/ 3028013 w 3402767"/>
                  <a:gd name="connsiteY33" fmla="*/ 1626433 h 2788171"/>
                  <a:gd name="connsiteX34" fmla="*/ 3125449 w 3402767"/>
                  <a:gd name="connsiteY34" fmla="*/ 1678899 h 2788171"/>
                  <a:gd name="connsiteX35" fmla="*/ 3170419 w 3402767"/>
                  <a:gd name="connsiteY35" fmla="*/ 1693889 h 2788171"/>
                  <a:gd name="connsiteX36" fmla="*/ 3267855 w 3402767"/>
                  <a:gd name="connsiteY36" fmla="*/ 1761345 h 2788171"/>
                  <a:gd name="connsiteX37" fmla="*/ 3305331 w 3402767"/>
                  <a:gd name="connsiteY37" fmla="*/ 1791325 h 2788171"/>
                  <a:gd name="connsiteX38" fmla="*/ 3335311 w 3402767"/>
                  <a:gd name="connsiteY38" fmla="*/ 1843791 h 2788171"/>
                  <a:gd name="connsiteX39" fmla="*/ 3342806 w 3402767"/>
                  <a:gd name="connsiteY39" fmla="*/ 1873771 h 2788171"/>
                  <a:gd name="connsiteX40" fmla="*/ 3365292 w 3402767"/>
                  <a:gd name="connsiteY40" fmla="*/ 1918741 h 2788171"/>
                  <a:gd name="connsiteX41" fmla="*/ 3372787 w 3402767"/>
                  <a:gd name="connsiteY41" fmla="*/ 1948722 h 2788171"/>
                  <a:gd name="connsiteX42" fmla="*/ 3387777 w 3402767"/>
                  <a:gd name="connsiteY42" fmla="*/ 1986197 h 2788171"/>
                  <a:gd name="connsiteX43" fmla="*/ 3395272 w 3402767"/>
                  <a:gd name="connsiteY43" fmla="*/ 2038663 h 2788171"/>
                  <a:gd name="connsiteX44" fmla="*/ 3402767 w 3402767"/>
                  <a:gd name="connsiteY44" fmla="*/ 2068643 h 2788171"/>
                  <a:gd name="connsiteX45" fmla="*/ 3395272 w 3402767"/>
                  <a:gd name="connsiteY45" fmla="*/ 2256020 h 2788171"/>
                  <a:gd name="connsiteX46" fmla="*/ 3372787 w 3402767"/>
                  <a:gd name="connsiteY46" fmla="*/ 2330971 h 2788171"/>
                  <a:gd name="connsiteX47" fmla="*/ 3320321 w 3402767"/>
                  <a:gd name="connsiteY47" fmla="*/ 2420912 h 2788171"/>
                  <a:gd name="connsiteX48" fmla="*/ 3282846 w 3402767"/>
                  <a:gd name="connsiteY48" fmla="*/ 2495863 h 2788171"/>
                  <a:gd name="connsiteX49" fmla="*/ 3275351 w 3402767"/>
                  <a:gd name="connsiteY49" fmla="*/ 2518348 h 2788171"/>
                  <a:gd name="connsiteX50" fmla="*/ 3237875 w 3402767"/>
                  <a:gd name="connsiteY50" fmla="*/ 2593299 h 2788171"/>
                  <a:gd name="connsiteX51" fmla="*/ 3222885 w 3402767"/>
                  <a:gd name="connsiteY51" fmla="*/ 2623279 h 2788171"/>
                  <a:gd name="connsiteX52" fmla="*/ 3200400 w 3402767"/>
                  <a:gd name="connsiteY52" fmla="*/ 2645764 h 2788171"/>
                  <a:gd name="connsiteX53" fmla="*/ 3132944 w 3402767"/>
                  <a:gd name="connsiteY53" fmla="*/ 2720715 h 2788171"/>
                  <a:gd name="connsiteX54" fmla="*/ 3050498 w 3402767"/>
                  <a:gd name="connsiteY54" fmla="*/ 2750695 h 2788171"/>
                  <a:gd name="connsiteX55" fmla="*/ 2975547 w 3402767"/>
                  <a:gd name="connsiteY55" fmla="*/ 2765686 h 2788171"/>
                  <a:gd name="connsiteX56" fmla="*/ 2953062 w 3402767"/>
                  <a:gd name="connsiteY56" fmla="*/ 2773181 h 2788171"/>
                  <a:gd name="connsiteX57" fmla="*/ 2945567 w 3402767"/>
                  <a:gd name="connsiteY5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75941 w 3402767"/>
                  <a:gd name="connsiteY22" fmla="*/ 1618938 h 2788171"/>
                  <a:gd name="connsiteX23" fmla="*/ 2360951 w 3402767"/>
                  <a:gd name="connsiteY23" fmla="*/ 1671404 h 2788171"/>
                  <a:gd name="connsiteX24" fmla="*/ 2353455 w 3402767"/>
                  <a:gd name="connsiteY24" fmla="*/ 1693889 h 2788171"/>
                  <a:gd name="connsiteX25" fmla="*/ 2428406 w 3402767"/>
                  <a:gd name="connsiteY25" fmla="*/ 1618938 h 2788171"/>
                  <a:gd name="connsiteX26" fmla="*/ 2540833 w 3402767"/>
                  <a:gd name="connsiteY26" fmla="*/ 1588958 h 2788171"/>
                  <a:gd name="connsiteX27" fmla="*/ 2600793 w 3402767"/>
                  <a:gd name="connsiteY27" fmla="*/ 1581463 h 2788171"/>
                  <a:gd name="connsiteX28" fmla="*/ 2653259 w 3402767"/>
                  <a:gd name="connsiteY28" fmla="*/ 1573968 h 2788171"/>
                  <a:gd name="connsiteX29" fmla="*/ 2908092 w 3402767"/>
                  <a:gd name="connsiteY29" fmla="*/ 1588958 h 2788171"/>
                  <a:gd name="connsiteX30" fmla="*/ 2960557 w 3402767"/>
                  <a:gd name="connsiteY30" fmla="*/ 1603948 h 2788171"/>
                  <a:gd name="connsiteX31" fmla="*/ 2998033 w 3402767"/>
                  <a:gd name="connsiteY31" fmla="*/ 1611443 h 2788171"/>
                  <a:gd name="connsiteX32" fmla="*/ 3028013 w 3402767"/>
                  <a:gd name="connsiteY32" fmla="*/ 1626433 h 2788171"/>
                  <a:gd name="connsiteX33" fmla="*/ 3125449 w 3402767"/>
                  <a:gd name="connsiteY33" fmla="*/ 1678899 h 2788171"/>
                  <a:gd name="connsiteX34" fmla="*/ 3170419 w 3402767"/>
                  <a:gd name="connsiteY34" fmla="*/ 1693889 h 2788171"/>
                  <a:gd name="connsiteX35" fmla="*/ 3267855 w 3402767"/>
                  <a:gd name="connsiteY35" fmla="*/ 1761345 h 2788171"/>
                  <a:gd name="connsiteX36" fmla="*/ 3305331 w 3402767"/>
                  <a:gd name="connsiteY36" fmla="*/ 1791325 h 2788171"/>
                  <a:gd name="connsiteX37" fmla="*/ 3335311 w 3402767"/>
                  <a:gd name="connsiteY37" fmla="*/ 1843791 h 2788171"/>
                  <a:gd name="connsiteX38" fmla="*/ 3342806 w 3402767"/>
                  <a:gd name="connsiteY38" fmla="*/ 1873771 h 2788171"/>
                  <a:gd name="connsiteX39" fmla="*/ 3365292 w 3402767"/>
                  <a:gd name="connsiteY39" fmla="*/ 1918741 h 2788171"/>
                  <a:gd name="connsiteX40" fmla="*/ 3372787 w 3402767"/>
                  <a:gd name="connsiteY40" fmla="*/ 1948722 h 2788171"/>
                  <a:gd name="connsiteX41" fmla="*/ 3387777 w 3402767"/>
                  <a:gd name="connsiteY41" fmla="*/ 1986197 h 2788171"/>
                  <a:gd name="connsiteX42" fmla="*/ 3395272 w 3402767"/>
                  <a:gd name="connsiteY42" fmla="*/ 2038663 h 2788171"/>
                  <a:gd name="connsiteX43" fmla="*/ 3402767 w 3402767"/>
                  <a:gd name="connsiteY43" fmla="*/ 2068643 h 2788171"/>
                  <a:gd name="connsiteX44" fmla="*/ 3395272 w 3402767"/>
                  <a:gd name="connsiteY44" fmla="*/ 2256020 h 2788171"/>
                  <a:gd name="connsiteX45" fmla="*/ 3372787 w 3402767"/>
                  <a:gd name="connsiteY45" fmla="*/ 2330971 h 2788171"/>
                  <a:gd name="connsiteX46" fmla="*/ 3320321 w 3402767"/>
                  <a:gd name="connsiteY46" fmla="*/ 2420912 h 2788171"/>
                  <a:gd name="connsiteX47" fmla="*/ 3282846 w 3402767"/>
                  <a:gd name="connsiteY47" fmla="*/ 2495863 h 2788171"/>
                  <a:gd name="connsiteX48" fmla="*/ 3275351 w 3402767"/>
                  <a:gd name="connsiteY48" fmla="*/ 2518348 h 2788171"/>
                  <a:gd name="connsiteX49" fmla="*/ 3237875 w 3402767"/>
                  <a:gd name="connsiteY49" fmla="*/ 2593299 h 2788171"/>
                  <a:gd name="connsiteX50" fmla="*/ 3222885 w 3402767"/>
                  <a:gd name="connsiteY50" fmla="*/ 2623279 h 2788171"/>
                  <a:gd name="connsiteX51" fmla="*/ 3200400 w 3402767"/>
                  <a:gd name="connsiteY51" fmla="*/ 2645764 h 2788171"/>
                  <a:gd name="connsiteX52" fmla="*/ 3132944 w 3402767"/>
                  <a:gd name="connsiteY52" fmla="*/ 2720715 h 2788171"/>
                  <a:gd name="connsiteX53" fmla="*/ 3050498 w 3402767"/>
                  <a:gd name="connsiteY53" fmla="*/ 2750695 h 2788171"/>
                  <a:gd name="connsiteX54" fmla="*/ 2975547 w 3402767"/>
                  <a:gd name="connsiteY54" fmla="*/ 2765686 h 2788171"/>
                  <a:gd name="connsiteX55" fmla="*/ 2953062 w 3402767"/>
                  <a:gd name="connsiteY55" fmla="*/ 2773181 h 2788171"/>
                  <a:gd name="connsiteX56" fmla="*/ 2945567 w 3402767"/>
                  <a:gd name="connsiteY5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540833 w 3402767"/>
                  <a:gd name="connsiteY25" fmla="*/ 1588958 h 2788171"/>
                  <a:gd name="connsiteX26" fmla="*/ 2600793 w 3402767"/>
                  <a:gd name="connsiteY26" fmla="*/ 1581463 h 2788171"/>
                  <a:gd name="connsiteX27" fmla="*/ 2653259 w 3402767"/>
                  <a:gd name="connsiteY27" fmla="*/ 1573968 h 2788171"/>
                  <a:gd name="connsiteX28" fmla="*/ 2908092 w 3402767"/>
                  <a:gd name="connsiteY28" fmla="*/ 1588958 h 2788171"/>
                  <a:gd name="connsiteX29" fmla="*/ 2960557 w 3402767"/>
                  <a:gd name="connsiteY29" fmla="*/ 1603948 h 2788171"/>
                  <a:gd name="connsiteX30" fmla="*/ 2998033 w 3402767"/>
                  <a:gd name="connsiteY30" fmla="*/ 1611443 h 2788171"/>
                  <a:gd name="connsiteX31" fmla="*/ 3028013 w 3402767"/>
                  <a:gd name="connsiteY31" fmla="*/ 1626433 h 2788171"/>
                  <a:gd name="connsiteX32" fmla="*/ 3125449 w 3402767"/>
                  <a:gd name="connsiteY32" fmla="*/ 1678899 h 2788171"/>
                  <a:gd name="connsiteX33" fmla="*/ 3170419 w 3402767"/>
                  <a:gd name="connsiteY33" fmla="*/ 1693889 h 2788171"/>
                  <a:gd name="connsiteX34" fmla="*/ 3267855 w 3402767"/>
                  <a:gd name="connsiteY34" fmla="*/ 1761345 h 2788171"/>
                  <a:gd name="connsiteX35" fmla="*/ 3305331 w 3402767"/>
                  <a:gd name="connsiteY35" fmla="*/ 1791325 h 2788171"/>
                  <a:gd name="connsiteX36" fmla="*/ 3335311 w 3402767"/>
                  <a:gd name="connsiteY36" fmla="*/ 1843791 h 2788171"/>
                  <a:gd name="connsiteX37" fmla="*/ 3342806 w 3402767"/>
                  <a:gd name="connsiteY37" fmla="*/ 1873771 h 2788171"/>
                  <a:gd name="connsiteX38" fmla="*/ 3365292 w 3402767"/>
                  <a:gd name="connsiteY38" fmla="*/ 1918741 h 2788171"/>
                  <a:gd name="connsiteX39" fmla="*/ 3372787 w 3402767"/>
                  <a:gd name="connsiteY39" fmla="*/ 1948722 h 2788171"/>
                  <a:gd name="connsiteX40" fmla="*/ 3387777 w 3402767"/>
                  <a:gd name="connsiteY40" fmla="*/ 1986197 h 2788171"/>
                  <a:gd name="connsiteX41" fmla="*/ 3395272 w 3402767"/>
                  <a:gd name="connsiteY41" fmla="*/ 2038663 h 2788171"/>
                  <a:gd name="connsiteX42" fmla="*/ 3402767 w 3402767"/>
                  <a:gd name="connsiteY42" fmla="*/ 2068643 h 2788171"/>
                  <a:gd name="connsiteX43" fmla="*/ 3395272 w 3402767"/>
                  <a:gd name="connsiteY43" fmla="*/ 2256020 h 2788171"/>
                  <a:gd name="connsiteX44" fmla="*/ 3372787 w 3402767"/>
                  <a:gd name="connsiteY44" fmla="*/ 2330971 h 2788171"/>
                  <a:gd name="connsiteX45" fmla="*/ 3320321 w 3402767"/>
                  <a:gd name="connsiteY45" fmla="*/ 2420912 h 2788171"/>
                  <a:gd name="connsiteX46" fmla="*/ 3282846 w 3402767"/>
                  <a:gd name="connsiteY46" fmla="*/ 2495863 h 2788171"/>
                  <a:gd name="connsiteX47" fmla="*/ 3275351 w 3402767"/>
                  <a:gd name="connsiteY47" fmla="*/ 2518348 h 2788171"/>
                  <a:gd name="connsiteX48" fmla="*/ 3237875 w 3402767"/>
                  <a:gd name="connsiteY48" fmla="*/ 2593299 h 2788171"/>
                  <a:gd name="connsiteX49" fmla="*/ 3222885 w 3402767"/>
                  <a:gd name="connsiteY49" fmla="*/ 2623279 h 2788171"/>
                  <a:gd name="connsiteX50" fmla="*/ 3200400 w 3402767"/>
                  <a:gd name="connsiteY50" fmla="*/ 2645764 h 2788171"/>
                  <a:gd name="connsiteX51" fmla="*/ 3132944 w 3402767"/>
                  <a:gd name="connsiteY51" fmla="*/ 2720715 h 2788171"/>
                  <a:gd name="connsiteX52" fmla="*/ 3050498 w 3402767"/>
                  <a:gd name="connsiteY52" fmla="*/ 2750695 h 2788171"/>
                  <a:gd name="connsiteX53" fmla="*/ 2975547 w 3402767"/>
                  <a:gd name="connsiteY53" fmla="*/ 2765686 h 2788171"/>
                  <a:gd name="connsiteX54" fmla="*/ 2953062 w 3402767"/>
                  <a:gd name="connsiteY54" fmla="*/ 2773181 h 2788171"/>
                  <a:gd name="connsiteX55" fmla="*/ 2945567 w 3402767"/>
                  <a:gd name="connsiteY5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653259 w 3402767"/>
                  <a:gd name="connsiteY26" fmla="*/ 1573968 h 2788171"/>
                  <a:gd name="connsiteX27" fmla="*/ 2908092 w 3402767"/>
                  <a:gd name="connsiteY27" fmla="*/ 1588958 h 2788171"/>
                  <a:gd name="connsiteX28" fmla="*/ 2960557 w 3402767"/>
                  <a:gd name="connsiteY28" fmla="*/ 1603948 h 2788171"/>
                  <a:gd name="connsiteX29" fmla="*/ 2998033 w 3402767"/>
                  <a:gd name="connsiteY29" fmla="*/ 1611443 h 2788171"/>
                  <a:gd name="connsiteX30" fmla="*/ 3028013 w 3402767"/>
                  <a:gd name="connsiteY30" fmla="*/ 1626433 h 2788171"/>
                  <a:gd name="connsiteX31" fmla="*/ 3125449 w 3402767"/>
                  <a:gd name="connsiteY31" fmla="*/ 1678899 h 2788171"/>
                  <a:gd name="connsiteX32" fmla="*/ 3170419 w 3402767"/>
                  <a:gd name="connsiteY32" fmla="*/ 1693889 h 2788171"/>
                  <a:gd name="connsiteX33" fmla="*/ 3267855 w 3402767"/>
                  <a:gd name="connsiteY33" fmla="*/ 1761345 h 2788171"/>
                  <a:gd name="connsiteX34" fmla="*/ 3305331 w 3402767"/>
                  <a:gd name="connsiteY34" fmla="*/ 1791325 h 2788171"/>
                  <a:gd name="connsiteX35" fmla="*/ 3335311 w 3402767"/>
                  <a:gd name="connsiteY35" fmla="*/ 1843791 h 2788171"/>
                  <a:gd name="connsiteX36" fmla="*/ 3342806 w 3402767"/>
                  <a:gd name="connsiteY36" fmla="*/ 1873771 h 2788171"/>
                  <a:gd name="connsiteX37" fmla="*/ 3365292 w 3402767"/>
                  <a:gd name="connsiteY37" fmla="*/ 1918741 h 2788171"/>
                  <a:gd name="connsiteX38" fmla="*/ 3372787 w 3402767"/>
                  <a:gd name="connsiteY38" fmla="*/ 1948722 h 2788171"/>
                  <a:gd name="connsiteX39" fmla="*/ 3387777 w 3402767"/>
                  <a:gd name="connsiteY39" fmla="*/ 1986197 h 2788171"/>
                  <a:gd name="connsiteX40" fmla="*/ 3395272 w 3402767"/>
                  <a:gd name="connsiteY40" fmla="*/ 2038663 h 2788171"/>
                  <a:gd name="connsiteX41" fmla="*/ 3402767 w 3402767"/>
                  <a:gd name="connsiteY41" fmla="*/ 2068643 h 2788171"/>
                  <a:gd name="connsiteX42" fmla="*/ 3395272 w 3402767"/>
                  <a:gd name="connsiteY42" fmla="*/ 2256020 h 2788171"/>
                  <a:gd name="connsiteX43" fmla="*/ 3372787 w 3402767"/>
                  <a:gd name="connsiteY43" fmla="*/ 2330971 h 2788171"/>
                  <a:gd name="connsiteX44" fmla="*/ 3320321 w 3402767"/>
                  <a:gd name="connsiteY44" fmla="*/ 2420912 h 2788171"/>
                  <a:gd name="connsiteX45" fmla="*/ 3282846 w 3402767"/>
                  <a:gd name="connsiteY45" fmla="*/ 2495863 h 2788171"/>
                  <a:gd name="connsiteX46" fmla="*/ 3275351 w 3402767"/>
                  <a:gd name="connsiteY46" fmla="*/ 2518348 h 2788171"/>
                  <a:gd name="connsiteX47" fmla="*/ 3237875 w 3402767"/>
                  <a:gd name="connsiteY47" fmla="*/ 2593299 h 2788171"/>
                  <a:gd name="connsiteX48" fmla="*/ 3222885 w 3402767"/>
                  <a:gd name="connsiteY48" fmla="*/ 2623279 h 2788171"/>
                  <a:gd name="connsiteX49" fmla="*/ 3200400 w 3402767"/>
                  <a:gd name="connsiteY49" fmla="*/ 2645764 h 2788171"/>
                  <a:gd name="connsiteX50" fmla="*/ 3132944 w 3402767"/>
                  <a:gd name="connsiteY50" fmla="*/ 2720715 h 2788171"/>
                  <a:gd name="connsiteX51" fmla="*/ 3050498 w 3402767"/>
                  <a:gd name="connsiteY51" fmla="*/ 2750695 h 2788171"/>
                  <a:gd name="connsiteX52" fmla="*/ 2975547 w 3402767"/>
                  <a:gd name="connsiteY52" fmla="*/ 2765686 h 2788171"/>
                  <a:gd name="connsiteX53" fmla="*/ 2953062 w 3402767"/>
                  <a:gd name="connsiteY53" fmla="*/ 2773181 h 2788171"/>
                  <a:gd name="connsiteX54" fmla="*/ 2945567 w 3402767"/>
                  <a:gd name="connsiteY5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2998033 w 3402767"/>
                  <a:gd name="connsiteY28" fmla="*/ 1611443 h 2788171"/>
                  <a:gd name="connsiteX29" fmla="*/ 3028013 w 3402767"/>
                  <a:gd name="connsiteY29" fmla="*/ 1626433 h 2788171"/>
                  <a:gd name="connsiteX30" fmla="*/ 3125449 w 3402767"/>
                  <a:gd name="connsiteY30" fmla="*/ 1678899 h 2788171"/>
                  <a:gd name="connsiteX31" fmla="*/ 3170419 w 3402767"/>
                  <a:gd name="connsiteY31" fmla="*/ 1693889 h 2788171"/>
                  <a:gd name="connsiteX32" fmla="*/ 3267855 w 3402767"/>
                  <a:gd name="connsiteY32" fmla="*/ 1761345 h 2788171"/>
                  <a:gd name="connsiteX33" fmla="*/ 3305331 w 3402767"/>
                  <a:gd name="connsiteY33" fmla="*/ 1791325 h 2788171"/>
                  <a:gd name="connsiteX34" fmla="*/ 3335311 w 3402767"/>
                  <a:gd name="connsiteY34" fmla="*/ 1843791 h 2788171"/>
                  <a:gd name="connsiteX35" fmla="*/ 3342806 w 3402767"/>
                  <a:gd name="connsiteY35" fmla="*/ 1873771 h 2788171"/>
                  <a:gd name="connsiteX36" fmla="*/ 3365292 w 3402767"/>
                  <a:gd name="connsiteY36" fmla="*/ 1918741 h 2788171"/>
                  <a:gd name="connsiteX37" fmla="*/ 3372787 w 3402767"/>
                  <a:gd name="connsiteY37" fmla="*/ 1948722 h 2788171"/>
                  <a:gd name="connsiteX38" fmla="*/ 3387777 w 3402767"/>
                  <a:gd name="connsiteY38" fmla="*/ 1986197 h 2788171"/>
                  <a:gd name="connsiteX39" fmla="*/ 3395272 w 3402767"/>
                  <a:gd name="connsiteY39" fmla="*/ 2038663 h 2788171"/>
                  <a:gd name="connsiteX40" fmla="*/ 3402767 w 3402767"/>
                  <a:gd name="connsiteY40" fmla="*/ 2068643 h 2788171"/>
                  <a:gd name="connsiteX41" fmla="*/ 3395272 w 3402767"/>
                  <a:gd name="connsiteY41" fmla="*/ 2256020 h 2788171"/>
                  <a:gd name="connsiteX42" fmla="*/ 3372787 w 3402767"/>
                  <a:gd name="connsiteY42" fmla="*/ 2330971 h 2788171"/>
                  <a:gd name="connsiteX43" fmla="*/ 3320321 w 3402767"/>
                  <a:gd name="connsiteY43" fmla="*/ 2420912 h 2788171"/>
                  <a:gd name="connsiteX44" fmla="*/ 3282846 w 3402767"/>
                  <a:gd name="connsiteY44" fmla="*/ 2495863 h 2788171"/>
                  <a:gd name="connsiteX45" fmla="*/ 3275351 w 3402767"/>
                  <a:gd name="connsiteY45" fmla="*/ 2518348 h 2788171"/>
                  <a:gd name="connsiteX46" fmla="*/ 3237875 w 3402767"/>
                  <a:gd name="connsiteY46" fmla="*/ 2593299 h 2788171"/>
                  <a:gd name="connsiteX47" fmla="*/ 3222885 w 3402767"/>
                  <a:gd name="connsiteY47" fmla="*/ 2623279 h 2788171"/>
                  <a:gd name="connsiteX48" fmla="*/ 3200400 w 3402767"/>
                  <a:gd name="connsiteY48" fmla="*/ 2645764 h 2788171"/>
                  <a:gd name="connsiteX49" fmla="*/ 3132944 w 3402767"/>
                  <a:gd name="connsiteY49" fmla="*/ 2720715 h 2788171"/>
                  <a:gd name="connsiteX50" fmla="*/ 3050498 w 3402767"/>
                  <a:gd name="connsiteY50" fmla="*/ 2750695 h 2788171"/>
                  <a:gd name="connsiteX51" fmla="*/ 2975547 w 3402767"/>
                  <a:gd name="connsiteY51" fmla="*/ 2765686 h 2788171"/>
                  <a:gd name="connsiteX52" fmla="*/ 2953062 w 3402767"/>
                  <a:gd name="connsiteY52" fmla="*/ 2773181 h 2788171"/>
                  <a:gd name="connsiteX53" fmla="*/ 2945567 w 3402767"/>
                  <a:gd name="connsiteY5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2960557 w 3402767"/>
                  <a:gd name="connsiteY27" fmla="*/ 1603948 h 2788171"/>
                  <a:gd name="connsiteX28" fmla="*/ 3028013 w 3402767"/>
                  <a:gd name="connsiteY28" fmla="*/ 1626433 h 2788171"/>
                  <a:gd name="connsiteX29" fmla="*/ 3125449 w 3402767"/>
                  <a:gd name="connsiteY29" fmla="*/ 1678899 h 2788171"/>
                  <a:gd name="connsiteX30" fmla="*/ 3170419 w 3402767"/>
                  <a:gd name="connsiteY30" fmla="*/ 1693889 h 2788171"/>
                  <a:gd name="connsiteX31" fmla="*/ 3267855 w 3402767"/>
                  <a:gd name="connsiteY31" fmla="*/ 1761345 h 2788171"/>
                  <a:gd name="connsiteX32" fmla="*/ 3305331 w 3402767"/>
                  <a:gd name="connsiteY32" fmla="*/ 1791325 h 2788171"/>
                  <a:gd name="connsiteX33" fmla="*/ 3335311 w 3402767"/>
                  <a:gd name="connsiteY33" fmla="*/ 1843791 h 2788171"/>
                  <a:gd name="connsiteX34" fmla="*/ 3342806 w 3402767"/>
                  <a:gd name="connsiteY34" fmla="*/ 1873771 h 2788171"/>
                  <a:gd name="connsiteX35" fmla="*/ 3365292 w 3402767"/>
                  <a:gd name="connsiteY35" fmla="*/ 1918741 h 2788171"/>
                  <a:gd name="connsiteX36" fmla="*/ 3372787 w 3402767"/>
                  <a:gd name="connsiteY36" fmla="*/ 1948722 h 2788171"/>
                  <a:gd name="connsiteX37" fmla="*/ 3387777 w 3402767"/>
                  <a:gd name="connsiteY37" fmla="*/ 1986197 h 2788171"/>
                  <a:gd name="connsiteX38" fmla="*/ 3395272 w 3402767"/>
                  <a:gd name="connsiteY38" fmla="*/ 2038663 h 2788171"/>
                  <a:gd name="connsiteX39" fmla="*/ 3402767 w 3402767"/>
                  <a:gd name="connsiteY39" fmla="*/ 2068643 h 2788171"/>
                  <a:gd name="connsiteX40" fmla="*/ 3395272 w 3402767"/>
                  <a:gd name="connsiteY40" fmla="*/ 2256020 h 2788171"/>
                  <a:gd name="connsiteX41" fmla="*/ 3372787 w 3402767"/>
                  <a:gd name="connsiteY41" fmla="*/ 2330971 h 2788171"/>
                  <a:gd name="connsiteX42" fmla="*/ 3320321 w 3402767"/>
                  <a:gd name="connsiteY42" fmla="*/ 2420912 h 2788171"/>
                  <a:gd name="connsiteX43" fmla="*/ 3282846 w 3402767"/>
                  <a:gd name="connsiteY43" fmla="*/ 2495863 h 2788171"/>
                  <a:gd name="connsiteX44" fmla="*/ 3275351 w 3402767"/>
                  <a:gd name="connsiteY44" fmla="*/ 2518348 h 2788171"/>
                  <a:gd name="connsiteX45" fmla="*/ 3237875 w 3402767"/>
                  <a:gd name="connsiteY45" fmla="*/ 2593299 h 2788171"/>
                  <a:gd name="connsiteX46" fmla="*/ 3222885 w 3402767"/>
                  <a:gd name="connsiteY46" fmla="*/ 2623279 h 2788171"/>
                  <a:gd name="connsiteX47" fmla="*/ 3200400 w 3402767"/>
                  <a:gd name="connsiteY47" fmla="*/ 2645764 h 2788171"/>
                  <a:gd name="connsiteX48" fmla="*/ 3132944 w 3402767"/>
                  <a:gd name="connsiteY48" fmla="*/ 2720715 h 2788171"/>
                  <a:gd name="connsiteX49" fmla="*/ 3050498 w 3402767"/>
                  <a:gd name="connsiteY49" fmla="*/ 2750695 h 2788171"/>
                  <a:gd name="connsiteX50" fmla="*/ 2975547 w 3402767"/>
                  <a:gd name="connsiteY50" fmla="*/ 2765686 h 2788171"/>
                  <a:gd name="connsiteX51" fmla="*/ 2953062 w 3402767"/>
                  <a:gd name="connsiteY51" fmla="*/ 2773181 h 2788171"/>
                  <a:gd name="connsiteX52" fmla="*/ 2945567 w 3402767"/>
                  <a:gd name="connsiteY5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028013 w 3402767"/>
                  <a:gd name="connsiteY27" fmla="*/ 1626433 h 2788171"/>
                  <a:gd name="connsiteX28" fmla="*/ 3125449 w 3402767"/>
                  <a:gd name="connsiteY28" fmla="*/ 1678899 h 2788171"/>
                  <a:gd name="connsiteX29" fmla="*/ 3170419 w 3402767"/>
                  <a:gd name="connsiteY29" fmla="*/ 1693889 h 2788171"/>
                  <a:gd name="connsiteX30" fmla="*/ 3267855 w 3402767"/>
                  <a:gd name="connsiteY30" fmla="*/ 1761345 h 2788171"/>
                  <a:gd name="connsiteX31" fmla="*/ 3305331 w 3402767"/>
                  <a:gd name="connsiteY31" fmla="*/ 1791325 h 2788171"/>
                  <a:gd name="connsiteX32" fmla="*/ 3335311 w 3402767"/>
                  <a:gd name="connsiteY32" fmla="*/ 1843791 h 2788171"/>
                  <a:gd name="connsiteX33" fmla="*/ 3342806 w 3402767"/>
                  <a:gd name="connsiteY33" fmla="*/ 1873771 h 2788171"/>
                  <a:gd name="connsiteX34" fmla="*/ 3365292 w 3402767"/>
                  <a:gd name="connsiteY34" fmla="*/ 1918741 h 2788171"/>
                  <a:gd name="connsiteX35" fmla="*/ 3372787 w 3402767"/>
                  <a:gd name="connsiteY35" fmla="*/ 1948722 h 2788171"/>
                  <a:gd name="connsiteX36" fmla="*/ 3387777 w 3402767"/>
                  <a:gd name="connsiteY36" fmla="*/ 1986197 h 2788171"/>
                  <a:gd name="connsiteX37" fmla="*/ 3395272 w 3402767"/>
                  <a:gd name="connsiteY37" fmla="*/ 2038663 h 2788171"/>
                  <a:gd name="connsiteX38" fmla="*/ 3402767 w 3402767"/>
                  <a:gd name="connsiteY38" fmla="*/ 2068643 h 2788171"/>
                  <a:gd name="connsiteX39" fmla="*/ 3395272 w 3402767"/>
                  <a:gd name="connsiteY39" fmla="*/ 2256020 h 2788171"/>
                  <a:gd name="connsiteX40" fmla="*/ 3372787 w 3402767"/>
                  <a:gd name="connsiteY40" fmla="*/ 2330971 h 2788171"/>
                  <a:gd name="connsiteX41" fmla="*/ 3320321 w 3402767"/>
                  <a:gd name="connsiteY41" fmla="*/ 2420912 h 2788171"/>
                  <a:gd name="connsiteX42" fmla="*/ 3282846 w 3402767"/>
                  <a:gd name="connsiteY42" fmla="*/ 2495863 h 2788171"/>
                  <a:gd name="connsiteX43" fmla="*/ 3275351 w 3402767"/>
                  <a:gd name="connsiteY43" fmla="*/ 2518348 h 2788171"/>
                  <a:gd name="connsiteX44" fmla="*/ 3237875 w 3402767"/>
                  <a:gd name="connsiteY44" fmla="*/ 2593299 h 2788171"/>
                  <a:gd name="connsiteX45" fmla="*/ 3222885 w 3402767"/>
                  <a:gd name="connsiteY45" fmla="*/ 2623279 h 2788171"/>
                  <a:gd name="connsiteX46" fmla="*/ 3200400 w 3402767"/>
                  <a:gd name="connsiteY46" fmla="*/ 2645764 h 2788171"/>
                  <a:gd name="connsiteX47" fmla="*/ 3132944 w 3402767"/>
                  <a:gd name="connsiteY47" fmla="*/ 2720715 h 2788171"/>
                  <a:gd name="connsiteX48" fmla="*/ 3050498 w 3402767"/>
                  <a:gd name="connsiteY48" fmla="*/ 2750695 h 2788171"/>
                  <a:gd name="connsiteX49" fmla="*/ 2975547 w 3402767"/>
                  <a:gd name="connsiteY49" fmla="*/ 2765686 h 2788171"/>
                  <a:gd name="connsiteX50" fmla="*/ 2953062 w 3402767"/>
                  <a:gd name="connsiteY50" fmla="*/ 2773181 h 2788171"/>
                  <a:gd name="connsiteX51" fmla="*/ 2945567 w 3402767"/>
                  <a:gd name="connsiteY5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170419 w 3402767"/>
                  <a:gd name="connsiteY28" fmla="*/ 1693889 h 2788171"/>
                  <a:gd name="connsiteX29" fmla="*/ 3267855 w 3402767"/>
                  <a:gd name="connsiteY29" fmla="*/ 1761345 h 2788171"/>
                  <a:gd name="connsiteX30" fmla="*/ 3305331 w 3402767"/>
                  <a:gd name="connsiteY30" fmla="*/ 1791325 h 2788171"/>
                  <a:gd name="connsiteX31" fmla="*/ 3335311 w 3402767"/>
                  <a:gd name="connsiteY31" fmla="*/ 1843791 h 2788171"/>
                  <a:gd name="connsiteX32" fmla="*/ 3342806 w 3402767"/>
                  <a:gd name="connsiteY32" fmla="*/ 1873771 h 2788171"/>
                  <a:gd name="connsiteX33" fmla="*/ 3365292 w 3402767"/>
                  <a:gd name="connsiteY33" fmla="*/ 1918741 h 2788171"/>
                  <a:gd name="connsiteX34" fmla="*/ 3372787 w 3402767"/>
                  <a:gd name="connsiteY34" fmla="*/ 1948722 h 2788171"/>
                  <a:gd name="connsiteX35" fmla="*/ 3387777 w 3402767"/>
                  <a:gd name="connsiteY35" fmla="*/ 1986197 h 2788171"/>
                  <a:gd name="connsiteX36" fmla="*/ 3395272 w 3402767"/>
                  <a:gd name="connsiteY36" fmla="*/ 2038663 h 2788171"/>
                  <a:gd name="connsiteX37" fmla="*/ 3402767 w 3402767"/>
                  <a:gd name="connsiteY37" fmla="*/ 2068643 h 2788171"/>
                  <a:gd name="connsiteX38" fmla="*/ 3395272 w 3402767"/>
                  <a:gd name="connsiteY38" fmla="*/ 2256020 h 2788171"/>
                  <a:gd name="connsiteX39" fmla="*/ 3372787 w 3402767"/>
                  <a:gd name="connsiteY39" fmla="*/ 2330971 h 2788171"/>
                  <a:gd name="connsiteX40" fmla="*/ 3320321 w 3402767"/>
                  <a:gd name="connsiteY40" fmla="*/ 2420912 h 2788171"/>
                  <a:gd name="connsiteX41" fmla="*/ 3282846 w 3402767"/>
                  <a:gd name="connsiteY41" fmla="*/ 2495863 h 2788171"/>
                  <a:gd name="connsiteX42" fmla="*/ 3275351 w 3402767"/>
                  <a:gd name="connsiteY42" fmla="*/ 2518348 h 2788171"/>
                  <a:gd name="connsiteX43" fmla="*/ 3237875 w 3402767"/>
                  <a:gd name="connsiteY43" fmla="*/ 2593299 h 2788171"/>
                  <a:gd name="connsiteX44" fmla="*/ 3222885 w 3402767"/>
                  <a:gd name="connsiteY44" fmla="*/ 2623279 h 2788171"/>
                  <a:gd name="connsiteX45" fmla="*/ 3200400 w 3402767"/>
                  <a:gd name="connsiteY45" fmla="*/ 2645764 h 2788171"/>
                  <a:gd name="connsiteX46" fmla="*/ 3132944 w 3402767"/>
                  <a:gd name="connsiteY46" fmla="*/ 2720715 h 2788171"/>
                  <a:gd name="connsiteX47" fmla="*/ 3050498 w 3402767"/>
                  <a:gd name="connsiteY47" fmla="*/ 2750695 h 2788171"/>
                  <a:gd name="connsiteX48" fmla="*/ 2975547 w 3402767"/>
                  <a:gd name="connsiteY48" fmla="*/ 2765686 h 2788171"/>
                  <a:gd name="connsiteX49" fmla="*/ 2953062 w 3402767"/>
                  <a:gd name="connsiteY49" fmla="*/ 2773181 h 2788171"/>
                  <a:gd name="connsiteX50" fmla="*/ 2945567 w 3402767"/>
                  <a:gd name="connsiteY50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05331 w 3402767"/>
                  <a:gd name="connsiteY29" fmla="*/ 1791325 h 2788171"/>
                  <a:gd name="connsiteX30" fmla="*/ 3335311 w 3402767"/>
                  <a:gd name="connsiteY30" fmla="*/ 1843791 h 2788171"/>
                  <a:gd name="connsiteX31" fmla="*/ 3342806 w 3402767"/>
                  <a:gd name="connsiteY31" fmla="*/ 1873771 h 2788171"/>
                  <a:gd name="connsiteX32" fmla="*/ 3365292 w 3402767"/>
                  <a:gd name="connsiteY32" fmla="*/ 1918741 h 2788171"/>
                  <a:gd name="connsiteX33" fmla="*/ 3372787 w 3402767"/>
                  <a:gd name="connsiteY33" fmla="*/ 1948722 h 2788171"/>
                  <a:gd name="connsiteX34" fmla="*/ 3387777 w 3402767"/>
                  <a:gd name="connsiteY34" fmla="*/ 1986197 h 2788171"/>
                  <a:gd name="connsiteX35" fmla="*/ 3395272 w 3402767"/>
                  <a:gd name="connsiteY35" fmla="*/ 2038663 h 2788171"/>
                  <a:gd name="connsiteX36" fmla="*/ 3402767 w 3402767"/>
                  <a:gd name="connsiteY36" fmla="*/ 2068643 h 2788171"/>
                  <a:gd name="connsiteX37" fmla="*/ 3395272 w 3402767"/>
                  <a:gd name="connsiteY37" fmla="*/ 2256020 h 2788171"/>
                  <a:gd name="connsiteX38" fmla="*/ 3372787 w 3402767"/>
                  <a:gd name="connsiteY38" fmla="*/ 2330971 h 2788171"/>
                  <a:gd name="connsiteX39" fmla="*/ 3320321 w 3402767"/>
                  <a:gd name="connsiteY39" fmla="*/ 2420912 h 2788171"/>
                  <a:gd name="connsiteX40" fmla="*/ 3282846 w 3402767"/>
                  <a:gd name="connsiteY40" fmla="*/ 2495863 h 2788171"/>
                  <a:gd name="connsiteX41" fmla="*/ 3275351 w 3402767"/>
                  <a:gd name="connsiteY41" fmla="*/ 2518348 h 2788171"/>
                  <a:gd name="connsiteX42" fmla="*/ 3237875 w 3402767"/>
                  <a:gd name="connsiteY42" fmla="*/ 2593299 h 2788171"/>
                  <a:gd name="connsiteX43" fmla="*/ 3222885 w 3402767"/>
                  <a:gd name="connsiteY43" fmla="*/ 2623279 h 2788171"/>
                  <a:gd name="connsiteX44" fmla="*/ 3200400 w 3402767"/>
                  <a:gd name="connsiteY44" fmla="*/ 2645764 h 2788171"/>
                  <a:gd name="connsiteX45" fmla="*/ 3132944 w 3402767"/>
                  <a:gd name="connsiteY45" fmla="*/ 2720715 h 2788171"/>
                  <a:gd name="connsiteX46" fmla="*/ 3050498 w 3402767"/>
                  <a:gd name="connsiteY46" fmla="*/ 2750695 h 2788171"/>
                  <a:gd name="connsiteX47" fmla="*/ 2975547 w 3402767"/>
                  <a:gd name="connsiteY47" fmla="*/ 2765686 h 2788171"/>
                  <a:gd name="connsiteX48" fmla="*/ 2953062 w 3402767"/>
                  <a:gd name="connsiteY48" fmla="*/ 2773181 h 2788171"/>
                  <a:gd name="connsiteX49" fmla="*/ 2945567 w 3402767"/>
                  <a:gd name="connsiteY49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42806 w 3402767"/>
                  <a:gd name="connsiteY30" fmla="*/ 1873771 h 2788171"/>
                  <a:gd name="connsiteX31" fmla="*/ 3365292 w 3402767"/>
                  <a:gd name="connsiteY31" fmla="*/ 1918741 h 2788171"/>
                  <a:gd name="connsiteX32" fmla="*/ 3372787 w 3402767"/>
                  <a:gd name="connsiteY32" fmla="*/ 1948722 h 2788171"/>
                  <a:gd name="connsiteX33" fmla="*/ 3387777 w 3402767"/>
                  <a:gd name="connsiteY33" fmla="*/ 1986197 h 2788171"/>
                  <a:gd name="connsiteX34" fmla="*/ 3395272 w 3402767"/>
                  <a:gd name="connsiteY34" fmla="*/ 2038663 h 2788171"/>
                  <a:gd name="connsiteX35" fmla="*/ 3402767 w 3402767"/>
                  <a:gd name="connsiteY35" fmla="*/ 2068643 h 2788171"/>
                  <a:gd name="connsiteX36" fmla="*/ 3395272 w 3402767"/>
                  <a:gd name="connsiteY36" fmla="*/ 2256020 h 2788171"/>
                  <a:gd name="connsiteX37" fmla="*/ 3372787 w 3402767"/>
                  <a:gd name="connsiteY37" fmla="*/ 2330971 h 2788171"/>
                  <a:gd name="connsiteX38" fmla="*/ 3320321 w 3402767"/>
                  <a:gd name="connsiteY38" fmla="*/ 2420912 h 2788171"/>
                  <a:gd name="connsiteX39" fmla="*/ 3282846 w 3402767"/>
                  <a:gd name="connsiteY39" fmla="*/ 2495863 h 2788171"/>
                  <a:gd name="connsiteX40" fmla="*/ 3275351 w 3402767"/>
                  <a:gd name="connsiteY40" fmla="*/ 2518348 h 2788171"/>
                  <a:gd name="connsiteX41" fmla="*/ 3237875 w 3402767"/>
                  <a:gd name="connsiteY41" fmla="*/ 2593299 h 2788171"/>
                  <a:gd name="connsiteX42" fmla="*/ 3222885 w 3402767"/>
                  <a:gd name="connsiteY42" fmla="*/ 2623279 h 2788171"/>
                  <a:gd name="connsiteX43" fmla="*/ 3200400 w 3402767"/>
                  <a:gd name="connsiteY43" fmla="*/ 2645764 h 2788171"/>
                  <a:gd name="connsiteX44" fmla="*/ 3132944 w 3402767"/>
                  <a:gd name="connsiteY44" fmla="*/ 2720715 h 2788171"/>
                  <a:gd name="connsiteX45" fmla="*/ 3050498 w 3402767"/>
                  <a:gd name="connsiteY45" fmla="*/ 2750695 h 2788171"/>
                  <a:gd name="connsiteX46" fmla="*/ 2975547 w 3402767"/>
                  <a:gd name="connsiteY46" fmla="*/ 2765686 h 2788171"/>
                  <a:gd name="connsiteX47" fmla="*/ 2953062 w 3402767"/>
                  <a:gd name="connsiteY47" fmla="*/ 2773181 h 2788171"/>
                  <a:gd name="connsiteX48" fmla="*/ 2945567 w 3402767"/>
                  <a:gd name="connsiteY48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72787 w 3402767"/>
                  <a:gd name="connsiteY31" fmla="*/ 1948722 h 2788171"/>
                  <a:gd name="connsiteX32" fmla="*/ 3387777 w 3402767"/>
                  <a:gd name="connsiteY32" fmla="*/ 1986197 h 2788171"/>
                  <a:gd name="connsiteX33" fmla="*/ 3395272 w 3402767"/>
                  <a:gd name="connsiteY33" fmla="*/ 2038663 h 2788171"/>
                  <a:gd name="connsiteX34" fmla="*/ 3402767 w 3402767"/>
                  <a:gd name="connsiteY34" fmla="*/ 2068643 h 2788171"/>
                  <a:gd name="connsiteX35" fmla="*/ 3395272 w 3402767"/>
                  <a:gd name="connsiteY35" fmla="*/ 2256020 h 2788171"/>
                  <a:gd name="connsiteX36" fmla="*/ 3372787 w 3402767"/>
                  <a:gd name="connsiteY36" fmla="*/ 2330971 h 2788171"/>
                  <a:gd name="connsiteX37" fmla="*/ 3320321 w 3402767"/>
                  <a:gd name="connsiteY37" fmla="*/ 2420912 h 2788171"/>
                  <a:gd name="connsiteX38" fmla="*/ 3282846 w 3402767"/>
                  <a:gd name="connsiteY38" fmla="*/ 2495863 h 2788171"/>
                  <a:gd name="connsiteX39" fmla="*/ 3275351 w 3402767"/>
                  <a:gd name="connsiteY39" fmla="*/ 2518348 h 2788171"/>
                  <a:gd name="connsiteX40" fmla="*/ 3237875 w 3402767"/>
                  <a:gd name="connsiteY40" fmla="*/ 2593299 h 2788171"/>
                  <a:gd name="connsiteX41" fmla="*/ 3222885 w 3402767"/>
                  <a:gd name="connsiteY41" fmla="*/ 2623279 h 2788171"/>
                  <a:gd name="connsiteX42" fmla="*/ 3200400 w 3402767"/>
                  <a:gd name="connsiteY42" fmla="*/ 2645764 h 2788171"/>
                  <a:gd name="connsiteX43" fmla="*/ 3132944 w 3402767"/>
                  <a:gd name="connsiteY43" fmla="*/ 2720715 h 2788171"/>
                  <a:gd name="connsiteX44" fmla="*/ 3050498 w 3402767"/>
                  <a:gd name="connsiteY44" fmla="*/ 2750695 h 2788171"/>
                  <a:gd name="connsiteX45" fmla="*/ 2975547 w 3402767"/>
                  <a:gd name="connsiteY45" fmla="*/ 2765686 h 2788171"/>
                  <a:gd name="connsiteX46" fmla="*/ 2953062 w 3402767"/>
                  <a:gd name="connsiteY46" fmla="*/ 2773181 h 2788171"/>
                  <a:gd name="connsiteX47" fmla="*/ 2945567 w 3402767"/>
                  <a:gd name="connsiteY47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87777 w 3402767"/>
                  <a:gd name="connsiteY31" fmla="*/ 1986197 h 2788171"/>
                  <a:gd name="connsiteX32" fmla="*/ 3395272 w 3402767"/>
                  <a:gd name="connsiteY32" fmla="*/ 2038663 h 2788171"/>
                  <a:gd name="connsiteX33" fmla="*/ 3402767 w 3402767"/>
                  <a:gd name="connsiteY33" fmla="*/ 2068643 h 2788171"/>
                  <a:gd name="connsiteX34" fmla="*/ 3395272 w 3402767"/>
                  <a:gd name="connsiteY34" fmla="*/ 2256020 h 2788171"/>
                  <a:gd name="connsiteX35" fmla="*/ 3372787 w 3402767"/>
                  <a:gd name="connsiteY35" fmla="*/ 2330971 h 2788171"/>
                  <a:gd name="connsiteX36" fmla="*/ 3320321 w 3402767"/>
                  <a:gd name="connsiteY36" fmla="*/ 2420912 h 2788171"/>
                  <a:gd name="connsiteX37" fmla="*/ 3282846 w 3402767"/>
                  <a:gd name="connsiteY37" fmla="*/ 2495863 h 2788171"/>
                  <a:gd name="connsiteX38" fmla="*/ 3275351 w 3402767"/>
                  <a:gd name="connsiteY38" fmla="*/ 2518348 h 2788171"/>
                  <a:gd name="connsiteX39" fmla="*/ 3237875 w 3402767"/>
                  <a:gd name="connsiteY39" fmla="*/ 2593299 h 2788171"/>
                  <a:gd name="connsiteX40" fmla="*/ 3222885 w 3402767"/>
                  <a:gd name="connsiteY40" fmla="*/ 2623279 h 2788171"/>
                  <a:gd name="connsiteX41" fmla="*/ 3200400 w 3402767"/>
                  <a:gd name="connsiteY41" fmla="*/ 2645764 h 2788171"/>
                  <a:gd name="connsiteX42" fmla="*/ 3132944 w 3402767"/>
                  <a:gd name="connsiteY42" fmla="*/ 2720715 h 2788171"/>
                  <a:gd name="connsiteX43" fmla="*/ 3050498 w 3402767"/>
                  <a:gd name="connsiteY43" fmla="*/ 2750695 h 2788171"/>
                  <a:gd name="connsiteX44" fmla="*/ 2975547 w 3402767"/>
                  <a:gd name="connsiteY44" fmla="*/ 2765686 h 2788171"/>
                  <a:gd name="connsiteX45" fmla="*/ 2953062 w 3402767"/>
                  <a:gd name="connsiteY45" fmla="*/ 2773181 h 2788171"/>
                  <a:gd name="connsiteX46" fmla="*/ 2945567 w 3402767"/>
                  <a:gd name="connsiteY46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395272 w 3402767"/>
                  <a:gd name="connsiteY31" fmla="*/ 2038663 h 2788171"/>
                  <a:gd name="connsiteX32" fmla="*/ 3402767 w 3402767"/>
                  <a:gd name="connsiteY32" fmla="*/ 2068643 h 2788171"/>
                  <a:gd name="connsiteX33" fmla="*/ 3395272 w 3402767"/>
                  <a:gd name="connsiteY33" fmla="*/ 2256020 h 2788171"/>
                  <a:gd name="connsiteX34" fmla="*/ 3372787 w 3402767"/>
                  <a:gd name="connsiteY34" fmla="*/ 2330971 h 2788171"/>
                  <a:gd name="connsiteX35" fmla="*/ 3320321 w 3402767"/>
                  <a:gd name="connsiteY35" fmla="*/ 2420912 h 2788171"/>
                  <a:gd name="connsiteX36" fmla="*/ 3282846 w 3402767"/>
                  <a:gd name="connsiteY36" fmla="*/ 2495863 h 2788171"/>
                  <a:gd name="connsiteX37" fmla="*/ 3275351 w 3402767"/>
                  <a:gd name="connsiteY37" fmla="*/ 2518348 h 2788171"/>
                  <a:gd name="connsiteX38" fmla="*/ 3237875 w 3402767"/>
                  <a:gd name="connsiteY38" fmla="*/ 2593299 h 2788171"/>
                  <a:gd name="connsiteX39" fmla="*/ 3222885 w 3402767"/>
                  <a:gd name="connsiteY39" fmla="*/ 2623279 h 2788171"/>
                  <a:gd name="connsiteX40" fmla="*/ 3200400 w 3402767"/>
                  <a:gd name="connsiteY40" fmla="*/ 2645764 h 2788171"/>
                  <a:gd name="connsiteX41" fmla="*/ 3132944 w 3402767"/>
                  <a:gd name="connsiteY41" fmla="*/ 2720715 h 2788171"/>
                  <a:gd name="connsiteX42" fmla="*/ 3050498 w 3402767"/>
                  <a:gd name="connsiteY42" fmla="*/ 2750695 h 2788171"/>
                  <a:gd name="connsiteX43" fmla="*/ 2975547 w 3402767"/>
                  <a:gd name="connsiteY43" fmla="*/ 2765686 h 2788171"/>
                  <a:gd name="connsiteX44" fmla="*/ 2953062 w 3402767"/>
                  <a:gd name="connsiteY44" fmla="*/ 2773181 h 2788171"/>
                  <a:gd name="connsiteX45" fmla="*/ 2945567 w 3402767"/>
                  <a:gd name="connsiteY45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72787 w 3402767"/>
                  <a:gd name="connsiteY33" fmla="*/ 2330971 h 2788171"/>
                  <a:gd name="connsiteX34" fmla="*/ 3320321 w 3402767"/>
                  <a:gd name="connsiteY34" fmla="*/ 2420912 h 2788171"/>
                  <a:gd name="connsiteX35" fmla="*/ 3282846 w 3402767"/>
                  <a:gd name="connsiteY35" fmla="*/ 2495863 h 2788171"/>
                  <a:gd name="connsiteX36" fmla="*/ 3275351 w 3402767"/>
                  <a:gd name="connsiteY36" fmla="*/ 2518348 h 2788171"/>
                  <a:gd name="connsiteX37" fmla="*/ 3237875 w 3402767"/>
                  <a:gd name="connsiteY37" fmla="*/ 2593299 h 2788171"/>
                  <a:gd name="connsiteX38" fmla="*/ 3222885 w 3402767"/>
                  <a:gd name="connsiteY38" fmla="*/ 2623279 h 2788171"/>
                  <a:gd name="connsiteX39" fmla="*/ 3200400 w 3402767"/>
                  <a:gd name="connsiteY39" fmla="*/ 2645764 h 2788171"/>
                  <a:gd name="connsiteX40" fmla="*/ 3132944 w 3402767"/>
                  <a:gd name="connsiteY40" fmla="*/ 2720715 h 2788171"/>
                  <a:gd name="connsiteX41" fmla="*/ 3050498 w 3402767"/>
                  <a:gd name="connsiteY41" fmla="*/ 2750695 h 2788171"/>
                  <a:gd name="connsiteX42" fmla="*/ 2975547 w 3402767"/>
                  <a:gd name="connsiteY42" fmla="*/ 2765686 h 2788171"/>
                  <a:gd name="connsiteX43" fmla="*/ 2953062 w 3402767"/>
                  <a:gd name="connsiteY43" fmla="*/ 2773181 h 2788171"/>
                  <a:gd name="connsiteX44" fmla="*/ 2945567 w 3402767"/>
                  <a:gd name="connsiteY44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75351 w 3402767"/>
                  <a:gd name="connsiteY35" fmla="*/ 2518348 h 2788171"/>
                  <a:gd name="connsiteX36" fmla="*/ 3237875 w 3402767"/>
                  <a:gd name="connsiteY36" fmla="*/ 2593299 h 2788171"/>
                  <a:gd name="connsiteX37" fmla="*/ 3222885 w 3402767"/>
                  <a:gd name="connsiteY37" fmla="*/ 2623279 h 2788171"/>
                  <a:gd name="connsiteX38" fmla="*/ 3200400 w 3402767"/>
                  <a:gd name="connsiteY38" fmla="*/ 2645764 h 2788171"/>
                  <a:gd name="connsiteX39" fmla="*/ 3132944 w 3402767"/>
                  <a:gd name="connsiteY39" fmla="*/ 2720715 h 2788171"/>
                  <a:gd name="connsiteX40" fmla="*/ 3050498 w 3402767"/>
                  <a:gd name="connsiteY40" fmla="*/ 2750695 h 2788171"/>
                  <a:gd name="connsiteX41" fmla="*/ 2975547 w 3402767"/>
                  <a:gd name="connsiteY41" fmla="*/ 2765686 h 2788171"/>
                  <a:gd name="connsiteX42" fmla="*/ 2953062 w 3402767"/>
                  <a:gd name="connsiteY42" fmla="*/ 2773181 h 2788171"/>
                  <a:gd name="connsiteX43" fmla="*/ 2945567 w 3402767"/>
                  <a:gd name="connsiteY43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200400 w 3402767"/>
                  <a:gd name="connsiteY37" fmla="*/ 2645764 h 2788171"/>
                  <a:gd name="connsiteX38" fmla="*/ 3132944 w 3402767"/>
                  <a:gd name="connsiteY38" fmla="*/ 2720715 h 2788171"/>
                  <a:gd name="connsiteX39" fmla="*/ 3050498 w 3402767"/>
                  <a:gd name="connsiteY39" fmla="*/ 2750695 h 2788171"/>
                  <a:gd name="connsiteX40" fmla="*/ 2975547 w 3402767"/>
                  <a:gd name="connsiteY40" fmla="*/ 2765686 h 2788171"/>
                  <a:gd name="connsiteX41" fmla="*/ 2953062 w 3402767"/>
                  <a:gd name="connsiteY41" fmla="*/ 2773181 h 2788171"/>
                  <a:gd name="connsiteX42" fmla="*/ 2945567 w 3402767"/>
                  <a:gd name="connsiteY42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222885 w 3402767"/>
                  <a:gd name="connsiteY36" fmla="*/ 2623279 h 2788171"/>
                  <a:gd name="connsiteX37" fmla="*/ 3132944 w 3402767"/>
                  <a:gd name="connsiteY37" fmla="*/ 2720715 h 2788171"/>
                  <a:gd name="connsiteX38" fmla="*/ 3050498 w 3402767"/>
                  <a:gd name="connsiteY38" fmla="*/ 2750695 h 2788171"/>
                  <a:gd name="connsiteX39" fmla="*/ 2975547 w 3402767"/>
                  <a:gd name="connsiteY39" fmla="*/ 2765686 h 2788171"/>
                  <a:gd name="connsiteX40" fmla="*/ 2953062 w 3402767"/>
                  <a:gd name="connsiteY40" fmla="*/ 2773181 h 2788171"/>
                  <a:gd name="connsiteX41" fmla="*/ 2945567 w 3402767"/>
                  <a:gd name="connsiteY41" fmla="*/ 2788171 h 2788171"/>
                  <a:gd name="connsiteX0" fmla="*/ 187377 w 3402767"/>
                  <a:gd name="connsiteY0" fmla="*/ 1379095 h 2788171"/>
                  <a:gd name="connsiteX1" fmla="*/ 187377 w 3402767"/>
                  <a:gd name="connsiteY1" fmla="*/ 1379095 h 2788171"/>
                  <a:gd name="connsiteX2" fmla="*/ 98685 w 3402767"/>
                  <a:gd name="connsiteY2" fmla="*/ 1091784 h 2788171"/>
                  <a:gd name="connsiteX3" fmla="*/ 52465 w 3402767"/>
                  <a:gd name="connsiteY3" fmla="*/ 899410 h 2788171"/>
                  <a:gd name="connsiteX4" fmla="*/ 29980 w 3402767"/>
                  <a:gd name="connsiteY4" fmla="*/ 831954 h 2788171"/>
                  <a:gd name="connsiteX5" fmla="*/ 0 w 3402767"/>
                  <a:gd name="connsiteY5" fmla="*/ 667063 h 2788171"/>
                  <a:gd name="connsiteX6" fmla="*/ 7495 w 3402767"/>
                  <a:gd name="connsiteY6" fmla="*/ 539646 h 2788171"/>
                  <a:gd name="connsiteX7" fmla="*/ 67455 w 3402767"/>
                  <a:gd name="connsiteY7" fmla="*/ 389745 h 2788171"/>
                  <a:gd name="connsiteX8" fmla="*/ 134911 w 3402767"/>
                  <a:gd name="connsiteY8" fmla="*/ 277318 h 2788171"/>
                  <a:gd name="connsiteX9" fmla="*/ 254833 w 3402767"/>
                  <a:gd name="connsiteY9" fmla="*/ 179882 h 2788171"/>
                  <a:gd name="connsiteX10" fmla="*/ 419724 w 3402767"/>
                  <a:gd name="connsiteY10" fmla="*/ 59961 h 2788171"/>
                  <a:gd name="connsiteX11" fmla="*/ 644577 w 3402767"/>
                  <a:gd name="connsiteY11" fmla="*/ 0 h 2788171"/>
                  <a:gd name="connsiteX12" fmla="*/ 1259174 w 3402767"/>
                  <a:gd name="connsiteY12" fmla="*/ 22486 h 2788171"/>
                  <a:gd name="connsiteX13" fmla="*/ 1439055 w 3402767"/>
                  <a:gd name="connsiteY13" fmla="*/ 89941 h 2788171"/>
                  <a:gd name="connsiteX14" fmla="*/ 1663908 w 3402767"/>
                  <a:gd name="connsiteY14" fmla="*/ 179882 h 2788171"/>
                  <a:gd name="connsiteX15" fmla="*/ 1813810 w 3402767"/>
                  <a:gd name="connsiteY15" fmla="*/ 292309 h 2788171"/>
                  <a:gd name="connsiteX16" fmla="*/ 2046157 w 3402767"/>
                  <a:gd name="connsiteY16" fmla="*/ 494676 h 2788171"/>
                  <a:gd name="connsiteX17" fmla="*/ 2106118 w 3402767"/>
                  <a:gd name="connsiteY17" fmla="*/ 554636 h 2788171"/>
                  <a:gd name="connsiteX18" fmla="*/ 2188564 w 3402767"/>
                  <a:gd name="connsiteY18" fmla="*/ 652073 h 2788171"/>
                  <a:gd name="connsiteX19" fmla="*/ 2271010 w 3402767"/>
                  <a:gd name="connsiteY19" fmla="*/ 771994 h 2788171"/>
                  <a:gd name="connsiteX20" fmla="*/ 2383436 w 3402767"/>
                  <a:gd name="connsiteY20" fmla="*/ 1011836 h 2788171"/>
                  <a:gd name="connsiteX21" fmla="*/ 2413416 w 3402767"/>
                  <a:gd name="connsiteY21" fmla="*/ 1514007 h 2788171"/>
                  <a:gd name="connsiteX22" fmla="*/ 2360951 w 3402767"/>
                  <a:gd name="connsiteY22" fmla="*/ 1671404 h 2788171"/>
                  <a:gd name="connsiteX23" fmla="*/ 2353455 w 3402767"/>
                  <a:gd name="connsiteY23" fmla="*/ 1693889 h 2788171"/>
                  <a:gd name="connsiteX24" fmla="*/ 2428406 w 3402767"/>
                  <a:gd name="connsiteY24" fmla="*/ 1618938 h 2788171"/>
                  <a:gd name="connsiteX25" fmla="*/ 2600793 w 3402767"/>
                  <a:gd name="connsiteY25" fmla="*/ 1581463 h 2788171"/>
                  <a:gd name="connsiteX26" fmla="*/ 2908092 w 3402767"/>
                  <a:gd name="connsiteY26" fmla="*/ 1588958 h 2788171"/>
                  <a:gd name="connsiteX27" fmla="*/ 3125449 w 3402767"/>
                  <a:gd name="connsiteY27" fmla="*/ 1678899 h 2788171"/>
                  <a:gd name="connsiteX28" fmla="*/ 3267855 w 3402767"/>
                  <a:gd name="connsiteY28" fmla="*/ 1761345 h 2788171"/>
                  <a:gd name="connsiteX29" fmla="*/ 3335311 w 3402767"/>
                  <a:gd name="connsiteY29" fmla="*/ 1843791 h 2788171"/>
                  <a:gd name="connsiteX30" fmla="*/ 3365292 w 3402767"/>
                  <a:gd name="connsiteY30" fmla="*/ 1918741 h 2788171"/>
                  <a:gd name="connsiteX31" fmla="*/ 3402767 w 3402767"/>
                  <a:gd name="connsiteY31" fmla="*/ 2068643 h 2788171"/>
                  <a:gd name="connsiteX32" fmla="*/ 3395272 w 3402767"/>
                  <a:gd name="connsiteY32" fmla="*/ 2256020 h 2788171"/>
                  <a:gd name="connsiteX33" fmla="*/ 3320321 w 3402767"/>
                  <a:gd name="connsiteY33" fmla="*/ 2420912 h 2788171"/>
                  <a:gd name="connsiteX34" fmla="*/ 3282846 w 3402767"/>
                  <a:gd name="connsiteY34" fmla="*/ 2495863 h 2788171"/>
                  <a:gd name="connsiteX35" fmla="*/ 3237875 w 3402767"/>
                  <a:gd name="connsiteY35" fmla="*/ 2593299 h 2788171"/>
                  <a:gd name="connsiteX36" fmla="*/ 3132944 w 3402767"/>
                  <a:gd name="connsiteY36" fmla="*/ 2720715 h 2788171"/>
                  <a:gd name="connsiteX37" fmla="*/ 3050498 w 3402767"/>
                  <a:gd name="connsiteY37" fmla="*/ 2750695 h 2788171"/>
                  <a:gd name="connsiteX38" fmla="*/ 2975547 w 3402767"/>
                  <a:gd name="connsiteY38" fmla="*/ 2765686 h 2788171"/>
                  <a:gd name="connsiteX39" fmla="*/ 2953062 w 3402767"/>
                  <a:gd name="connsiteY39" fmla="*/ 2773181 h 2788171"/>
                  <a:gd name="connsiteX40" fmla="*/ 2945567 w 3402767"/>
                  <a:gd name="connsiteY40" fmla="*/ 2788171 h 2788171"/>
                  <a:gd name="connsiteX0" fmla="*/ 187377 w 3402767"/>
                  <a:gd name="connsiteY0" fmla="*/ 1379095 h 2773181"/>
                  <a:gd name="connsiteX1" fmla="*/ 187377 w 3402767"/>
                  <a:gd name="connsiteY1" fmla="*/ 1379095 h 2773181"/>
                  <a:gd name="connsiteX2" fmla="*/ 98685 w 3402767"/>
                  <a:gd name="connsiteY2" fmla="*/ 1091784 h 2773181"/>
                  <a:gd name="connsiteX3" fmla="*/ 52465 w 3402767"/>
                  <a:gd name="connsiteY3" fmla="*/ 899410 h 2773181"/>
                  <a:gd name="connsiteX4" fmla="*/ 29980 w 3402767"/>
                  <a:gd name="connsiteY4" fmla="*/ 831954 h 2773181"/>
                  <a:gd name="connsiteX5" fmla="*/ 0 w 3402767"/>
                  <a:gd name="connsiteY5" fmla="*/ 667063 h 2773181"/>
                  <a:gd name="connsiteX6" fmla="*/ 7495 w 3402767"/>
                  <a:gd name="connsiteY6" fmla="*/ 539646 h 2773181"/>
                  <a:gd name="connsiteX7" fmla="*/ 67455 w 3402767"/>
                  <a:gd name="connsiteY7" fmla="*/ 389745 h 2773181"/>
                  <a:gd name="connsiteX8" fmla="*/ 134911 w 3402767"/>
                  <a:gd name="connsiteY8" fmla="*/ 277318 h 2773181"/>
                  <a:gd name="connsiteX9" fmla="*/ 254833 w 3402767"/>
                  <a:gd name="connsiteY9" fmla="*/ 179882 h 2773181"/>
                  <a:gd name="connsiteX10" fmla="*/ 419724 w 3402767"/>
                  <a:gd name="connsiteY10" fmla="*/ 59961 h 2773181"/>
                  <a:gd name="connsiteX11" fmla="*/ 644577 w 3402767"/>
                  <a:gd name="connsiteY11" fmla="*/ 0 h 2773181"/>
                  <a:gd name="connsiteX12" fmla="*/ 1259174 w 3402767"/>
                  <a:gd name="connsiteY12" fmla="*/ 22486 h 2773181"/>
                  <a:gd name="connsiteX13" fmla="*/ 1439055 w 3402767"/>
                  <a:gd name="connsiteY13" fmla="*/ 89941 h 2773181"/>
                  <a:gd name="connsiteX14" fmla="*/ 1663908 w 3402767"/>
                  <a:gd name="connsiteY14" fmla="*/ 179882 h 2773181"/>
                  <a:gd name="connsiteX15" fmla="*/ 1813810 w 3402767"/>
                  <a:gd name="connsiteY15" fmla="*/ 292309 h 2773181"/>
                  <a:gd name="connsiteX16" fmla="*/ 2046157 w 3402767"/>
                  <a:gd name="connsiteY16" fmla="*/ 494676 h 2773181"/>
                  <a:gd name="connsiteX17" fmla="*/ 2106118 w 3402767"/>
                  <a:gd name="connsiteY17" fmla="*/ 554636 h 2773181"/>
                  <a:gd name="connsiteX18" fmla="*/ 2188564 w 3402767"/>
                  <a:gd name="connsiteY18" fmla="*/ 652073 h 2773181"/>
                  <a:gd name="connsiteX19" fmla="*/ 2271010 w 3402767"/>
                  <a:gd name="connsiteY19" fmla="*/ 771994 h 2773181"/>
                  <a:gd name="connsiteX20" fmla="*/ 2383436 w 3402767"/>
                  <a:gd name="connsiteY20" fmla="*/ 1011836 h 2773181"/>
                  <a:gd name="connsiteX21" fmla="*/ 2413416 w 3402767"/>
                  <a:gd name="connsiteY21" fmla="*/ 1514007 h 2773181"/>
                  <a:gd name="connsiteX22" fmla="*/ 2360951 w 3402767"/>
                  <a:gd name="connsiteY22" fmla="*/ 1671404 h 2773181"/>
                  <a:gd name="connsiteX23" fmla="*/ 2353455 w 3402767"/>
                  <a:gd name="connsiteY23" fmla="*/ 1693889 h 2773181"/>
                  <a:gd name="connsiteX24" fmla="*/ 2428406 w 3402767"/>
                  <a:gd name="connsiteY24" fmla="*/ 1618938 h 2773181"/>
                  <a:gd name="connsiteX25" fmla="*/ 2600793 w 3402767"/>
                  <a:gd name="connsiteY25" fmla="*/ 1581463 h 2773181"/>
                  <a:gd name="connsiteX26" fmla="*/ 2908092 w 3402767"/>
                  <a:gd name="connsiteY26" fmla="*/ 1588958 h 2773181"/>
                  <a:gd name="connsiteX27" fmla="*/ 3125449 w 3402767"/>
                  <a:gd name="connsiteY27" fmla="*/ 1678899 h 2773181"/>
                  <a:gd name="connsiteX28" fmla="*/ 3267855 w 3402767"/>
                  <a:gd name="connsiteY28" fmla="*/ 1761345 h 2773181"/>
                  <a:gd name="connsiteX29" fmla="*/ 3335311 w 3402767"/>
                  <a:gd name="connsiteY29" fmla="*/ 1843791 h 2773181"/>
                  <a:gd name="connsiteX30" fmla="*/ 3365292 w 3402767"/>
                  <a:gd name="connsiteY30" fmla="*/ 1918741 h 2773181"/>
                  <a:gd name="connsiteX31" fmla="*/ 3402767 w 3402767"/>
                  <a:gd name="connsiteY31" fmla="*/ 2068643 h 2773181"/>
                  <a:gd name="connsiteX32" fmla="*/ 3395272 w 3402767"/>
                  <a:gd name="connsiteY32" fmla="*/ 2256020 h 2773181"/>
                  <a:gd name="connsiteX33" fmla="*/ 3320321 w 3402767"/>
                  <a:gd name="connsiteY33" fmla="*/ 2420912 h 2773181"/>
                  <a:gd name="connsiteX34" fmla="*/ 3282846 w 3402767"/>
                  <a:gd name="connsiteY34" fmla="*/ 2495863 h 2773181"/>
                  <a:gd name="connsiteX35" fmla="*/ 3237875 w 3402767"/>
                  <a:gd name="connsiteY35" fmla="*/ 2593299 h 2773181"/>
                  <a:gd name="connsiteX36" fmla="*/ 3132944 w 3402767"/>
                  <a:gd name="connsiteY36" fmla="*/ 2720715 h 2773181"/>
                  <a:gd name="connsiteX37" fmla="*/ 3050498 w 3402767"/>
                  <a:gd name="connsiteY37" fmla="*/ 2750695 h 2773181"/>
                  <a:gd name="connsiteX38" fmla="*/ 2975547 w 3402767"/>
                  <a:gd name="connsiteY38" fmla="*/ 2765686 h 2773181"/>
                  <a:gd name="connsiteX39" fmla="*/ 2953062 w 3402767"/>
                  <a:gd name="connsiteY39" fmla="*/ 2773181 h 2773181"/>
                  <a:gd name="connsiteX0" fmla="*/ 187377 w 3402767"/>
                  <a:gd name="connsiteY0" fmla="*/ 1379095 h 2765686"/>
                  <a:gd name="connsiteX1" fmla="*/ 187377 w 3402767"/>
                  <a:gd name="connsiteY1" fmla="*/ 1379095 h 2765686"/>
                  <a:gd name="connsiteX2" fmla="*/ 98685 w 3402767"/>
                  <a:gd name="connsiteY2" fmla="*/ 1091784 h 2765686"/>
                  <a:gd name="connsiteX3" fmla="*/ 52465 w 3402767"/>
                  <a:gd name="connsiteY3" fmla="*/ 899410 h 2765686"/>
                  <a:gd name="connsiteX4" fmla="*/ 29980 w 3402767"/>
                  <a:gd name="connsiteY4" fmla="*/ 831954 h 2765686"/>
                  <a:gd name="connsiteX5" fmla="*/ 0 w 3402767"/>
                  <a:gd name="connsiteY5" fmla="*/ 667063 h 2765686"/>
                  <a:gd name="connsiteX6" fmla="*/ 7495 w 3402767"/>
                  <a:gd name="connsiteY6" fmla="*/ 539646 h 2765686"/>
                  <a:gd name="connsiteX7" fmla="*/ 67455 w 3402767"/>
                  <a:gd name="connsiteY7" fmla="*/ 389745 h 2765686"/>
                  <a:gd name="connsiteX8" fmla="*/ 134911 w 3402767"/>
                  <a:gd name="connsiteY8" fmla="*/ 277318 h 2765686"/>
                  <a:gd name="connsiteX9" fmla="*/ 254833 w 3402767"/>
                  <a:gd name="connsiteY9" fmla="*/ 179882 h 2765686"/>
                  <a:gd name="connsiteX10" fmla="*/ 419724 w 3402767"/>
                  <a:gd name="connsiteY10" fmla="*/ 59961 h 2765686"/>
                  <a:gd name="connsiteX11" fmla="*/ 644577 w 3402767"/>
                  <a:gd name="connsiteY11" fmla="*/ 0 h 2765686"/>
                  <a:gd name="connsiteX12" fmla="*/ 1259174 w 3402767"/>
                  <a:gd name="connsiteY12" fmla="*/ 22486 h 2765686"/>
                  <a:gd name="connsiteX13" fmla="*/ 1439055 w 3402767"/>
                  <a:gd name="connsiteY13" fmla="*/ 89941 h 2765686"/>
                  <a:gd name="connsiteX14" fmla="*/ 1663908 w 3402767"/>
                  <a:gd name="connsiteY14" fmla="*/ 179882 h 2765686"/>
                  <a:gd name="connsiteX15" fmla="*/ 1813810 w 3402767"/>
                  <a:gd name="connsiteY15" fmla="*/ 292309 h 2765686"/>
                  <a:gd name="connsiteX16" fmla="*/ 2046157 w 3402767"/>
                  <a:gd name="connsiteY16" fmla="*/ 494676 h 2765686"/>
                  <a:gd name="connsiteX17" fmla="*/ 2106118 w 3402767"/>
                  <a:gd name="connsiteY17" fmla="*/ 554636 h 2765686"/>
                  <a:gd name="connsiteX18" fmla="*/ 2188564 w 3402767"/>
                  <a:gd name="connsiteY18" fmla="*/ 652073 h 2765686"/>
                  <a:gd name="connsiteX19" fmla="*/ 2271010 w 3402767"/>
                  <a:gd name="connsiteY19" fmla="*/ 771994 h 2765686"/>
                  <a:gd name="connsiteX20" fmla="*/ 2383436 w 3402767"/>
                  <a:gd name="connsiteY20" fmla="*/ 1011836 h 2765686"/>
                  <a:gd name="connsiteX21" fmla="*/ 2413416 w 3402767"/>
                  <a:gd name="connsiteY21" fmla="*/ 1514007 h 2765686"/>
                  <a:gd name="connsiteX22" fmla="*/ 2360951 w 3402767"/>
                  <a:gd name="connsiteY22" fmla="*/ 1671404 h 2765686"/>
                  <a:gd name="connsiteX23" fmla="*/ 2353455 w 3402767"/>
                  <a:gd name="connsiteY23" fmla="*/ 1693889 h 2765686"/>
                  <a:gd name="connsiteX24" fmla="*/ 2428406 w 3402767"/>
                  <a:gd name="connsiteY24" fmla="*/ 1618938 h 2765686"/>
                  <a:gd name="connsiteX25" fmla="*/ 2600793 w 3402767"/>
                  <a:gd name="connsiteY25" fmla="*/ 1581463 h 2765686"/>
                  <a:gd name="connsiteX26" fmla="*/ 2908092 w 3402767"/>
                  <a:gd name="connsiteY26" fmla="*/ 1588958 h 2765686"/>
                  <a:gd name="connsiteX27" fmla="*/ 3125449 w 3402767"/>
                  <a:gd name="connsiteY27" fmla="*/ 1678899 h 2765686"/>
                  <a:gd name="connsiteX28" fmla="*/ 3267855 w 3402767"/>
                  <a:gd name="connsiteY28" fmla="*/ 1761345 h 2765686"/>
                  <a:gd name="connsiteX29" fmla="*/ 3335311 w 3402767"/>
                  <a:gd name="connsiteY29" fmla="*/ 1843791 h 2765686"/>
                  <a:gd name="connsiteX30" fmla="*/ 3365292 w 3402767"/>
                  <a:gd name="connsiteY30" fmla="*/ 1918741 h 2765686"/>
                  <a:gd name="connsiteX31" fmla="*/ 3402767 w 3402767"/>
                  <a:gd name="connsiteY31" fmla="*/ 2068643 h 2765686"/>
                  <a:gd name="connsiteX32" fmla="*/ 3395272 w 3402767"/>
                  <a:gd name="connsiteY32" fmla="*/ 2256020 h 2765686"/>
                  <a:gd name="connsiteX33" fmla="*/ 3320321 w 3402767"/>
                  <a:gd name="connsiteY33" fmla="*/ 2420912 h 2765686"/>
                  <a:gd name="connsiteX34" fmla="*/ 3282846 w 3402767"/>
                  <a:gd name="connsiteY34" fmla="*/ 2495863 h 2765686"/>
                  <a:gd name="connsiteX35" fmla="*/ 3237875 w 3402767"/>
                  <a:gd name="connsiteY35" fmla="*/ 2593299 h 2765686"/>
                  <a:gd name="connsiteX36" fmla="*/ 3132944 w 3402767"/>
                  <a:gd name="connsiteY36" fmla="*/ 2720715 h 2765686"/>
                  <a:gd name="connsiteX37" fmla="*/ 3050498 w 3402767"/>
                  <a:gd name="connsiteY37" fmla="*/ 2750695 h 2765686"/>
                  <a:gd name="connsiteX38" fmla="*/ 2975547 w 3402767"/>
                  <a:gd name="connsiteY38" fmla="*/ 2765686 h 2765686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439055 w 3402767"/>
                  <a:gd name="connsiteY13" fmla="*/ 217357 h 2893102"/>
                  <a:gd name="connsiteX14" fmla="*/ 1663908 w 3402767"/>
                  <a:gd name="connsiteY14" fmla="*/ 307298 h 2893102"/>
                  <a:gd name="connsiteX15" fmla="*/ 1813810 w 3402767"/>
                  <a:gd name="connsiteY15" fmla="*/ 419725 h 2893102"/>
                  <a:gd name="connsiteX16" fmla="*/ 2046157 w 3402767"/>
                  <a:gd name="connsiteY16" fmla="*/ 622092 h 2893102"/>
                  <a:gd name="connsiteX17" fmla="*/ 2106118 w 3402767"/>
                  <a:gd name="connsiteY17" fmla="*/ 682052 h 2893102"/>
                  <a:gd name="connsiteX18" fmla="*/ 2188564 w 3402767"/>
                  <a:gd name="connsiteY18" fmla="*/ 779489 h 2893102"/>
                  <a:gd name="connsiteX19" fmla="*/ 2271010 w 3402767"/>
                  <a:gd name="connsiteY19" fmla="*/ 899410 h 2893102"/>
                  <a:gd name="connsiteX20" fmla="*/ 2383436 w 3402767"/>
                  <a:gd name="connsiteY20" fmla="*/ 1139252 h 2893102"/>
                  <a:gd name="connsiteX21" fmla="*/ 2413416 w 3402767"/>
                  <a:gd name="connsiteY21" fmla="*/ 1641423 h 2893102"/>
                  <a:gd name="connsiteX22" fmla="*/ 2360951 w 3402767"/>
                  <a:gd name="connsiteY22" fmla="*/ 1798820 h 2893102"/>
                  <a:gd name="connsiteX23" fmla="*/ 2353455 w 3402767"/>
                  <a:gd name="connsiteY23" fmla="*/ 1821305 h 2893102"/>
                  <a:gd name="connsiteX24" fmla="*/ 2428406 w 3402767"/>
                  <a:gd name="connsiteY24" fmla="*/ 1746354 h 2893102"/>
                  <a:gd name="connsiteX25" fmla="*/ 2600793 w 3402767"/>
                  <a:gd name="connsiteY25" fmla="*/ 1708879 h 2893102"/>
                  <a:gd name="connsiteX26" fmla="*/ 2908092 w 3402767"/>
                  <a:gd name="connsiteY26" fmla="*/ 1716374 h 2893102"/>
                  <a:gd name="connsiteX27" fmla="*/ 3125449 w 3402767"/>
                  <a:gd name="connsiteY27" fmla="*/ 1806315 h 2893102"/>
                  <a:gd name="connsiteX28" fmla="*/ 3267855 w 3402767"/>
                  <a:gd name="connsiteY28" fmla="*/ 1888761 h 2893102"/>
                  <a:gd name="connsiteX29" fmla="*/ 3335311 w 3402767"/>
                  <a:gd name="connsiteY29" fmla="*/ 1971207 h 2893102"/>
                  <a:gd name="connsiteX30" fmla="*/ 3365292 w 3402767"/>
                  <a:gd name="connsiteY30" fmla="*/ 2046157 h 2893102"/>
                  <a:gd name="connsiteX31" fmla="*/ 3402767 w 3402767"/>
                  <a:gd name="connsiteY31" fmla="*/ 2196059 h 2893102"/>
                  <a:gd name="connsiteX32" fmla="*/ 3395272 w 3402767"/>
                  <a:gd name="connsiteY32" fmla="*/ 2383436 h 2893102"/>
                  <a:gd name="connsiteX33" fmla="*/ 3320321 w 3402767"/>
                  <a:gd name="connsiteY33" fmla="*/ 2548328 h 2893102"/>
                  <a:gd name="connsiteX34" fmla="*/ 3282846 w 3402767"/>
                  <a:gd name="connsiteY34" fmla="*/ 2623279 h 2893102"/>
                  <a:gd name="connsiteX35" fmla="*/ 3237875 w 3402767"/>
                  <a:gd name="connsiteY35" fmla="*/ 2720715 h 2893102"/>
                  <a:gd name="connsiteX36" fmla="*/ 3132944 w 3402767"/>
                  <a:gd name="connsiteY36" fmla="*/ 2848131 h 2893102"/>
                  <a:gd name="connsiteX37" fmla="*/ 3050498 w 3402767"/>
                  <a:gd name="connsiteY37" fmla="*/ 2878111 h 2893102"/>
                  <a:gd name="connsiteX38" fmla="*/ 2975547 w 3402767"/>
                  <a:gd name="connsiteY38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63908 w 3402767"/>
                  <a:gd name="connsiteY13" fmla="*/ 307298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1813810 w 3402767"/>
                  <a:gd name="connsiteY14" fmla="*/ 419725 h 2893102"/>
                  <a:gd name="connsiteX15" fmla="*/ 2046157 w 3402767"/>
                  <a:gd name="connsiteY15" fmla="*/ 622092 h 2893102"/>
                  <a:gd name="connsiteX16" fmla="*/ 2106118 w 3402767"/>
                  <a:gd name="connsiteY16" fmla="*/ 682052 h 2893102"/>
                  <a:gd name="connsiteX17" fmla="*/ 2188564 w 3402767"/>
                  <a:gd name="connsiteY17" fmla="*/ 779489 h 2893102"/>
                  <a:gd name="connsiteX18" fmla="*/ 2271010 w 3402767"/>
                  <a:gd name="connsiteY18" fmla="*/ 899410 h 2893102"/>
                  <a:gd name="connsiteX19" fmla="*/ 2383436 w 3402767"/>
                  <a:gd name="connsiteY19" fmla="*/ 1139252 h 2893102"/>
                  <a:gd name="connsiteX20" fmla="*/ 2413416 w 3402767"/>
                  <a:gd name="connsiteY20" fmla="*/ 1641423 h 2893102"/>
                  <a:gd name="connsiteX21" fmla="*/ 2360951 w 3402767"/>
                  <a:gd name="connsiteY21" fmla="*/ 1798820 h 2893102"/>
                  <a:gd name="connsiteX22" fmla="*/ 2353455 w 3402767"/>
                  <a:gd name="connsiteY22" fmla="*/ 1821305 h 2893102"/>
                  <a:gd name="connsiteX23" fmla="*/ 2428406 w 3402767"/>
                  <a:gd name="connsiteY23" fmla="*/ 1746354 h 2893102"/>
                  <a:gd name="connsiteX24" fmla="*/ 2600793 w 3402767"/>
                  <a:gd name="connsiteY24" fmla="*/ 1708879 h 2893102"/>
                  <a:gd name="connsiteX25" fmla="*/ 2908092 w 3402767"/>
                  <a:gd name="connsiteY25" fmla="*/ 1716374 h 2893102"/>
                  <a:gd name="connsiteX26" fmla="*/ 3125449 w 3402767"/>
                  <a:gd name="connsiteY26" fmla="*/ 1806315 h 2893102"/>
                  <a:gd name="connsiteX27" fmla="*/ 3267855 w 3402767"/>
                  <a:gd name="connsiteY27" fmla="*/ 1888761 h 2893102"/>
                  <a:gd name="connsiteX28" fmla="*/ 3335311 w 3402767"/>
                  <a:gd name="connsiteY28" fmla="*/ 1971207 h 2893102"/>
                  <a:gd name="connsiteX29" fmla="*/ 3365292 w 3402767"/>
                  <a:gd name="connsiteY29" fmla="*/ 2046157 h 2893102"/>
                  <a:gd name="connsiteX30" fmla="*/ 3402767 w 3402767"/>
                  <a:gd name="connsiteY30" fmla="*/ 2196059 h 2893102"/>
                  <a:gd name="connsiteX31" fmla="*/ 3395272 w 3402767"/>
                  <a:gd name="connsiteY31" fmla="*/ 2383436 h 2893102"/>
                  <a:gd name="connsiteX32" fmla="*/ 3320321 w 3402767"/>
                  <a:gd name="connsiteY32" fmla="*/ 2548328 h 2893102"/>
                  <a:gd name="connsiteX33" fmla="*/ 3282846 w 3402767"/>
                  <a:gd name="connsiteY33" fmla="*/ 2623279 h 2893102"/>
                  <a:gd name="connsiteX34" fmla="*/ 3237875 w 3402767"/>
                  <a:gd name="connsiteY34" fmla="*/ 2720715 h 2893102"/>
                  <a:gd name="connsiteX35" fmla="*/ 3132944 w 3402767"/>
                  <a:gd name="connsiteY35" fmla="*/ 2848131 h 2893102"/>
                  <a:gd name="connsiteX36" fmla="*/ 3050498 w 3402767"/>
                  <a:gd name="connsiteY36" fmla="*/ 2878111 h 2893102"/>
                  <a:gd name="connsiteX37" fmla="*/ 2975547 w 3402767"/>
                  <a:gd name="connsiteY37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046157 w 3402767"/>
                  <a:gd name="connsiteY14" fmla="*/ 622092 h 2893102"/>
                  <a:gd name="connsiteX15" fmla="*/ 2106118 w 3402767"/>
                  <a:gd name="connsiteY15" fmla="*/ 682052 h 2893102"/>
                  <a:gd name="connsiteX16" fmla="*/ 2188564 w 3402767"/>
                  <a:gd name="connsiteY16" fmla="*/ 779489 h 2893102"/>
                  <a:gd name="connsiteX17" fmla="*/ 2271010 w 3402767"/>
                  <a:gd name="connsiteY17" fmla="*/ 899410 h 2893102"/>
                  <a:gd name="connsiteX18" fmla="*/ 2383436 w 3402767"/>
                  <a:gd name="connsiteY18" fmla="*/ 1139252 h 2893102"/>
                  <a:gd name="connsiteX19" fmla="*/ 2413416 w 3402767"/>
                  <a:gd name="connsiteY19" fmla="*/ 1641423 h 2893102"/>
                  <a:gd name="connsiteX20" fmla="*/ 2360951 w 3402767"/>
                  <a:gd name="connsiteY20" fmla="*/ 1798820 h 2893102"/>
                  <a:gd name="connsiteX21" fmla="*/ 2353455 w 3402767"/>
                  <a:gd name="connsiteY21" fmla="*/ 1821305 h 2893102"/>
                  <a:gd name="connsiteX22" fmla="*/ 2428406 w 3402767"/>
                  <a:gd name="connsiteY22" fmla="*/ 1746354 h 2893102"/>
                  <a:gd name="connsiteX23" fmla="*/ 2600793 w 3402767"/>
                  <a:gd name="connsiteY23" fmla="*/ 1708879 h 2893102"/>
                  <a:gd name="connsiteX24" fmla="*/ 2908092 w 3402767"/>
                  <a:gd name="connsiteY24" fmla="*/ 1716374 h 2893102"/>
                  <a:gd name="connsiteX25" fmla="*/ 3125449 w 3402767"/>
                  <a:gd name="connsiteY25" fmla="*/ 1806315 h 2893102"/>
                  <a:gd name="connsiteX26" fmla="*/ 3267855 w 3402767"/>
                  <a:gd name="connsiteY26" fmla="*/ 1888761 h 2893102"/>
                  <a:gd name="connsiteX27" fmla="*/ 3335311 w 3402767"/>
                  <a:gd name="connsiteY27" fmla="*/ 1971207 h 2893102"/>
                  <a:gd name="connsiteX28" fmla="*/ 3365292 w 3402767"/>
                  <a:gd name="connsiteY28" fmla="*/ 2046157 h 2893102"/>
                  <a:gd name="connsiteX29" fmla="*/ 3402767 w 3402767"/>
                  <a:gd name="connsiteY29" fmla="*/ 2196059 h 2893102"/>
                  <a:gd name="connsiteX30" fmla="*/ 3395272 w 3402767"/>
                  <a:gd name="connsiteY30" fmla="*/ 2383436 h 2893102"/>
                  <a:gd name="connsiteX31" fmla="*/ 3320321 w 3402767"/>
                  <a:gd name="connsiteY31" fmla="*/ 2548328 h 2893102"/>
                  <a:gd name="connsiteX32" fmla="*/ 3282846 w 3402767"/>
                  <a:gd name="connsiteY32" fmla="*/ 2623279 h 2893102"/>
                  <a:gd name="connsiteX33" fmla="*/ 3237875 w 3402767"/>
                  <a:gd name="connsiteY33" fmla="*/ 2720715 h 2893102"/>
                  <a:gd name="connsiteX34" fmla="*/ 3132944 w 3402767"/>
                  <a:gd name="connsiteY34" fmla="*/ 2848131 h 2893102"/>
                  <a:gd name="connsiteX35" fmla="*/ 3050498 w 3402767"/>
                  <a:gd name="connsiteY35" fmla="*/ 2878111 h 2893102"/>
                  <a:gd name="connsiteX36" fmla="*/ 2975547 w 3402767"/>
                  <a:gd name="connsiteY36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254833 w 3402767"/>
                  <a:gd name="connsiteY9" fmla="*/ 307298 h 2893102"/>
                  <a:gd name="connsiteX10" fmla="*/ 419724 w 3402767"/>
                  <a:gd name="connsiteY10" fmla="*/ 187377 h 2893102"/>
                  <a:gd name="connsiteX11" fmla="*/ 644577 w 3402767"/>
                  <a:gd name="connsiteY11" fmla="*/ 127416 h 2893102"/>
                  <a:gd name="connsiteX12" fmla="*/ 1241685 w 3402767"/>
                  <a:gd name="connsiteY12" fmla="*/ 0 h 2893102"/>
                  <a:gd name="connsiteX13" fmla="*/ 1698885 w 3402767"/>
                  <a:gd name="connsiteY13" fmla="*/ 152400 h 2893102"/>
                  <a:gd name="connsiteX14" fmla="*/ 2106118 w 3402767"/>
                  <a:gd name="connsiteY14" fmla="*/ 682052 h 2893102"/>
                  <a:gd name="connsiteX15" fmla="*/ 2188564 w 3402767"/>
                  <a:gd name="connsiteY15" fmla="*/ 779489 h 2893102"/>
                  <a:gd name="connsiteX16" fmla="*/ 2271010 w 3402767"/>
                  <a:gd name="connsiteY16" fmla="*/ 899410 h 2893102"/>
                  <a:gd name="connsiteX17" fmla="*/ 2383436 w 3402767"/>
                  <a:gd name="connsiteY17" fmla="*/ 1139252 h 2893102"/>
                  <a:gd name="connsiteX18" fmla="*/ 2413416 w 3402767"/>
                  <a:gd name="connsiteY18" fmla="*/ 1641423 h 2893102"/>
                  <a:gd name="connsiteX19" fmla="*/ 2360951 w 3402767"/>
                  <a:gd name="connsiteY19" fmla="*/ 1798820 h 2893102"/>
                  <a:gd name="connsiteX20" fmla="*/ 2353455 w 3402767"/>
                  <a:gd name="connsiteY20" fmla="*/ 1821305 h 2893102"/>
                  <a:gd name="connsiteX21" fmla="*/ 2428406 w 3402767"/>
                  <a:gd name="connsiteY21" fmla="*/ 1746354 h 2893102"/>
                  <a:gd name="connsiteX22" fmla="*/ 2600793 w 3402767"/>
                  <a:gd name="connsiteY22" fmla="*/ 1708879 h 2893102"/>
                  <a:gd name="connsiteX23" fmla="*/ 2908092 w 3402767"/>
                  <a:gd name="connsiteY23" fmla="*/ 1716374 h 2893102"/>
                  <a:gd name="connsiteX24" fmla="*/ 3125449 w 3402767"/>
                  <a:gd name="connsiteY24" fmla="*/ 1806315 h 2893102"/>
                  <a:gd name="connsiteX25" fmla="*/ 3267855 w 3402767"/>
                  <a:gd name="connsiteY25" fmla="*/ 1888761 h 2893102"/>
                  <a:gd name="connsiteX26" fmla="*/ 3335311 w 3402767"/>
                  <a:gd name="connsiteY26" fmla="*/ 1971207 h 2893102"/>
                  <a:gd name="connsiteX27" fmla="*/ 3365292 w 3402767"/>
                  <a:gd name="connsiteY27" fmla="*/ 2046157 h 2893102"/>
                  <a:gd name="connsiteX28" fmla="*/ 3402767 w 3402767"/>
                  <a:gd name="connsiteY28" fmla="*/ 2196059 h 2893102"/>
                  <a:gd name="connsiteX29" fmla="*/ 3395272 w 3402767"/>
                  <a:gd name="connsiteY29" fmla="*/ 2383436 h 2893102"/>
                  <a:gd name="connsiteX30" fmla="*/ 3320321 w 3402767"/>
                  <a:gd name="connsiteY30" fmla="*/ 2548328 h 2893102"/>
                  <a:gd name="connsiteX31" fmla="*/ 3282846 w 3402767"/>
                  <a:gd name="connsiteY31" fmla="*/ 2623279 h 2893102"/>
                  <a:gd name="connsiteX32" fmla="*/ 3237875 w 3402767"/>
                  <a:gd name="connsiteY32" fmla="*/ 2720715 h 2893102"/>
                  <a:gd name="connsiteX33" fmla="*/ 3132944 w 3402767"/>
                  <a:gd name="connsiteY33" fmla="*/ 2848131 h 2893102"/>
                  <a:gd name="connsiteX34" fmla="*/ 3050498 w 3402767"/>
                  <a:gd name="connsiteY34" fmla="*/ 2878111 h 2893102"/>
                  <a:gd name="connsiteX35" fmla="*/ 2975547 w 3402767"/>
                  <a:gd name="connsiteY35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7495 w 3402767"/>
                  <a:gd name="connsiteY6" fmla="*/ 667062 h 2893102"/>
                  <a:gd name="connsiteX7" fmla="*/ 67455 w 3402767"/>
                  <a:gd name="connsiteY7" fmla="*/ 517161 h 2893102"/>
                  <a:gd name="connsiteX8" fmla="*/ 134911 w 3402767"/>
                  <a:gd name="connsiteY8" fmla="*/ 404734 h 2893102"/>
                  <a:gd name="connsiteX9" fmla="*/ 419724 w 3402767"/>
                  <a:gd name="connsiteY9" fmla="*/ 187377 h 2893102"/>
                  <a:gd name="connsiteX10" fmla="*/ 644577 w 3402767"/>
                  <a:gd name="connsiteY10" fmla="*/ 127416 h 2893102"/>
                  <a:gd name="connsiteX11" fmla="*/ 1241685 w 3402767"/>
                  <a:gd name="connsiteY11" fmla="*/ 0 h 2893102"/>
                  <a:gd name="connsiteX12" fmla="*/ 1698885 w 3402767"/>
                  <a:gd name="connsiteY12" fmla="*/ 152400 h 2893102"/>
                  <a:gd name="connsiteX13" fmla="*/ 2106118 w 3402767"/>
                  <a:gd name="connsiteY13" fmla="*/ 682052 h 2893102"/>
                  <a:gd name="connsiteX14" fmla="*/ 2188564 w 3402767"/>
                  <a:gd name="connsiteY14" fmla="*/ 779489 h 2893102"/>
                  <a:gd name="connsiteX15" fmla="*/ 2271010 w 3402767"/>
                  <a:gd name="connsiteY15" fmla="*/ 899410 h 2893102"/>
                  <a:gd name="connsiteX16" fmla="*/ 2383436 w 3402767"/>
                  <a:gd name="connsiteY16" fmla="*/ 1139252 h 2893102"/>
                  <a:gd name="connsiteX17" fmla="*/ 2413416 w 3402767"/>
                  <a:gd name="connsiteY17" fmla="*/ 1641423 h 2893102"/>
                  <a:gd name="connsiteX18" fmla="*/ 2360951 w 3402767"/>
                  <a:gd name="connsiteY18" fmla="*/ 1798820 h 2893102"/>
                  <a:gd name="connsiteX19" fmla="*/ 2353455 w 3402767"/>
                  <a:gd name="connsiteY19" fmla="*/ 1821305 h 2893102"/>
                  <a:gd name="connsiteX20" fmla="*/ 2428406 w 3402767"/>
                  <a:gd name="connsiteY20" fmla="*/ 1746354 h 2893102"/>
                  <a:gd name="connsiteX21" fmla="*/ 2600793 w 3402767"/>
                  <a:gd name="connsiteY21" fmla="*/ 1708879 h 2893102"/>
                  <a:gd name="connsiteX22" fmla="*/ 2908092 w 3402767"/>
                  <a:gd name="connsiteY22" fmla="*/ 1716374 h 2893102"/>
                  <a:gd name="connsiteX23" fmla="*/ 3125449 w 3402767"/>
                  <a:gd name="connsiteY23" fmla="*/ 1806315 h 2893102"/>
                  <a:gd name="connsiteX24" fmla="*/ 3267855 w 3402767"/>
                  <a:gd name="connsiteY24" fmla="*/ 1888761 h 2893102"/>
                  <a:gd name="connsiteX25" fmla="*/ 3335311 w 3402767"/>
                  <a:gd name="connsiteY25" fmla="*/ 1971207 h 2893102"/>
                  <a:gd name="connsiteX26" fmla="*/ 3365292 w 3402767"/>
                  <a:gd name="connsiteY26" fmla="*/ 2046157 h 2893102"/>
                  <a:gd name="connsiteX27" fmla="*/ 3402767 w 3402767"/>
                  <a:gd name="connsiteY27" fmla="*/ 2196059 h 2893102"/>
                  <a:gd name="connsiteX28" fmla="*/ 3395272 w 3402767"/>
                  <a:gd name="connsiteY28" fmla="*/ 2383436 h 2893102"/>
                  <a:gd name="connsiteX29" fmla="*/ 3320321 w 3402767"/>
                  <a:gd name="connsiteY29" fmla="*/ 2548328 h 2893102"/>
                  <a:gd name="connsiteX30" fmla="*/ 3282846 w 3402767"/>
                  <a:gd name="connsiteY30" fmla="*/ 2623279 h 2893102"/>
                  <a:gd name="connsiteX31" fmla="*/ 3237875 w 3402767"/>
                  <a:gd name="connsiteY31" fmla="*/ 2720715 h 2893102"/>
                  <a:gd name="connsiteX32" fmla="*/ 3132944 w 3402767"/>
                  <a:gd name="connsiteY32" fmla="*/ 2848131 h 2893102"/>
                  <a:gd name="connsiteX33" fmla="*/ 3050498 w 3402767"/>
                  <a:gd name="connsiteY33" fmla="*/ 2878111 h 2893102"/>
                  <a:gd name="connsiteX34" fmla="*/ 2975547 w 3402767"/>
                  <a:gd name="connsiteY34" fmla="*/ 2893102 h 2893102"/>
                  <a:gd name="connsiteX0" fmla="*/ 187377 w 3402767"/>
                  <a:gd name="connsiteY0" fmla="*/ 1506511 h 2893102"/>
                  <a:gd name="connsiteX1" fmla="*/ 187377 w 3402767"/>
                  <a:gd name="connsiteY1" fmla="*/ 1506511 h 2893102"/>
                  <a:gd name="connsiteX2" fmla="*/ 98685 w 3402767"/>
                  <a:gd name="connsiteY2" fmla="*/ 1219200 h 2893102"/>
                  <a:gd name="connsiteX3" fmla="*/ 52465 w 3402767"/>
                  <a:gd name="connsiteY3" fmla="*/ 1026826 h 2893102"/>
                  <a:gd name="connsiteX4" fmla="*/ 29980 w 3402767"/>
                  <a:gd name="connsiteY4" fmla="*/ 959370 h 2893102"/>
                  <a:gd name="connsiteX5" fmla="*/ 0 w 3402767"/>
                  <a:gd name="connsiteY5" fmla="*/ 794479 h 2893102"/>
                  <a:gd name="connsiteX6" fmla="*/ 67455 w 3402767"/>
                  <a:gd name="connsiteY6" fmla="*/ 517161 h 2893102"/>
                  <a:gd name="connsiteX7" fmla="*/ 134911 w 3402767"/>
                  <a:gd name="connsiteY7" fmla="*/ 404734 h 2893102"/>
                  <a:gd name="connsiteX8" fmla="*/ 419724 w 3402767"/>
                  <a:gd name="connsiteY8" fmla="*/ 187377 h 2893102"/>
                  <a:gd name="connsiteX9" fmla="*/ 644577 w 3402767"/>
                  <a:gd name="connsiteY9" fmla="*/ 127416 h 2893102"/>
                  <a:gd name="connsiteX10" fmla="*/ 1241685 w 3402767"/>
                  <a:gd name="connsiteY10" fmla="*/ 0 h 2893102"/>
                  <a:gd name="connsiteX11" fmla="*/ 1698885 w 3402767"/>
                  <a:gd name="connsiteY11" fmla="*/ 152400 h 2893102"/>
                  <a:gd name="connsiteX12" fmla="*/ 2106118 w 3402767"/>
                  <a:gd name="connsiteY12" fmla="*/ 682052 h 2893102"/>
                  <a:gd name="connsiteX13" fmla="*/ 2188564 w 3402767"/>
                  <a:gd name="connsiteY13" fmla="*/ 779489 h 2893102"/>
                  <a:gd name="connsiteX14" fmla="*/ 2271010 w 3402767"/>
                  <a:gd name="connsiteY14" fmla="*/ 899410 h 2893102"/>
                  <a:gd name="connsiteX15" fmla="*/ 2383436 w 3402767"/>
                  <a:gd name="connsiteY15" fmla="*/ 1139252 h 2893102"/>
                  <a:gd name="connsiteX16" fmla="*/ 2413416 w 3402767"/>
                  <a:gd name="connsiteY16" fmla="*/ 1641423 h 2893102"/>
                  <a:gd name="connsiteX17" fmla="*/ 2360951 w 3402767"/>
                  <a:gd name="connsiteY17" fmla="*/ 1798820 h 2893102"/>
                  <a:gd name="connsiteX18" fmla="*/ 2353455 w 3402767"/>
                  <a:gd name="connsiteY18" fmla="*/ 1821305 h 2893102"/>
                  <a:gd name="connsiteX19" fmla="*/ 2428406 w 3402767"/>
                  <a:gd name="connsiteY19" fmla="*/ 1746354 h 2893102"/>
                  <a:gd name="connsiteX20" fmla="*/ 2600793 w 3402767"/>
                  <a:gd name="connsiteY20" fmla="*/ 1708879 h 2893102"/>
                  <a:gd name="connsiteX21" fmla="*/ 2908092 w 3402767"/>
                  <a:gd name="connsiteY21" fmla="*/ 1716374 h 2893102"/>
                  <a:gd name="connsiteX22" fmla="*/ 3125449 w 3402767"/>
                  <a:gd name="connsiteY22" fmla="*/ 1806315 h 2893102"/>
                  <a:gd name="connsiteX23" fmla="*/ 3267855 w 3402767"/>
                  <a:gd name="connsiteY23" fmla="*/ 1888761 h 2893102"/>
                  <a:gd name="connsiteX24" fmla="*/ 3335311 w 3402767"/>
                  <a:gd name="connsiteY24" fmla="*/ 1971207 h 2893102"/>
                  <a:gd name="connsiteX25" fmla="*/ 3365292 w 3402767"/>
                  <a:gd name="connsiteY25" fmla="*/ 2046157 h 2893102"/>
                  <a:gd name="connsiteX26" fmla="*/ 3402767 w 3402767"/>
                  <a:gd name="connsiteY26" fmla="*/ 2196059 h 2893102"/>
                  <a:gd name="connsiteX27" fmla="*/ 3395272 w 3402767"/>
                  <a:gd name="connsiteY27" fmla="*/ 2383436 h 2893102"/>
                  <a:gd name="connsiteX28" fmla="*/ 3320321 w 3402767"/>
                  <a:gd name="connsiteY28" fmla="*/ 2548328 h 2893102"/>
                  <a:gd name="connsiteX29" fmla="*/ 3282846 w 3402767"/>
                  <a:gd name="connsiteY29" fmla="*/ 2623279 h 2893102"/>
                  <a:gd name="connsiteX30" fmla="*/ 3237875 w 3402767"/>
                  <a:gd name="connsiteY30" fmla="*/ 2720715 h 2893102"/>
                  <a:gd name="connsiteX31" fmla="*/ 3132944 w 3402767"/>
                  <a:gd name="connsiteY31" fmla="*/ 2848131 h 2893102"/>
                  <a:gd name="connsiteX32" fmla="*/ 3050498 w 3402767"/>
                  <a:gd name="connsiteY32" fmla="*/ 2878111 h 2893102"/>
                  <a:gd name="connsiteX33" fmla="*/ 2975547 w 3402767"/>
                  <a:gd name="connsiteY33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55953 w 3405265"/>
                  <a:gd name="connsiteY17" fmla="*/ 1821305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430904 w 3405265"/>
                  <a:gd name="connsiteY18" fmla="*/ 1746354 h 2893102"/>
                  <a:gd name="connsiteX19" fmla="*/ 2603291 w 3405265"/>
                  <a:gd name="connsiteY19" fmla="*/ 1708879 h 2893102"/>
                  <a:gd name="connsiteX20" fmla="*/ 2910590 w 3405265"/>
                  <a:gd name="connsiteY20" fmla="*/ 1716374 h 2893102"/>
                  <a:gd name="connsiteX21" fmla="*/ 3127947 w 3405265"/>
                  <a:gd name="connsiteY21" fmla="*/ 1806315 h 2893102"/>
                  <a:gd name="connsiteX22" fmla="*/ 3270353 w 3405265"/>
                  <a:gd name="connsiteY22" fmla="*/ 1888761 h 2893102"/>
                  <a:gd name="connsiteX23" fmla="*/ 3337809 w 3405265"/>
                  <a:gd name="connsiteY23" fmla="*/ 1971207 h 2893102"/>
                  <a:gd name="connsiteX24" fmla="*/ 3367790 w 3405265"/>
                  <a:gd name="connsiteY24" fmla="*/ 2046157 h 2893102"/>
                  <a:gd name="connsiteX25" fmla="*/ 3405265 w 3405265"/>
                  <a:gd name="connsiteY25" fmla="*/ 2196059 h 2893102"/>
                  <a:gd name="connsiteX26" fmla="*/ 3397770 w 3405265"/>
                  <a:gd name="connsiteY26" fmla="*/ 2383436 h 2893102"/>
                  <a:gd name="connsiteX27" fmla="*/ 3322819 w 3405265"/>
                  <a:gd name="connsiteY27" fmla="*/ 2548328 h 2893102"/>
                  <a:gd name="connsiteX28" fmla="*/ 3285344 w 3405265"/>
                  <a:gd name="connsiteY28" fmla="*/ 2623279 h 2893102"/>
                  <a:gd name="connsiteX29" fmla="*/ 3240373 w 3405265"/>
                  <a:gd name="connsiteY29" fmla="*/ 2720715 h 2893102"/>
                  <a:gd name="connsiteX30" fmla="*/ 3135442 w 3405265"/>
                  <a:gd name="connsiteY30" fmla="*/ 2848131 h 2893102"/>
                  <a:gd name="connsiteX31" fmla="*/ 3052996 w 3405265"/>
                  <a:gd name="connsiteY31" fmla="*/ 2878111 h 2893102"/>
                  <a:gd name="connsiteX32" fmla="*/ 2978045 w 3405265"/>
                  <a:gd name="connsiteY32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387183 w 3405265"/>
                  <a:gd name="connsiteY17" fmla="*/ 1752600 h 2893102"/>
                  <a:gd name="connsiteX18" fmla="*/ 2603291 w 3405265"/>
                  <a:gd name="connsiteY18" fmla="*/ 1708879 h 2893102"/>
                  <a:gd name="connsiteX19" fmla="*/ 2910590 w 3405265"/>
                  <a:gd name="connsiteY19" fmla="*/ 1716374 h 2893102"/>
                  <a:gd name="connsiteX20" fmla="*/ 3127947 w 3405265"/>
                  <a:gd name="connsiteY20" fmla="*/ 1806315 h 2893102"/>
                  <a:gd name="connsiteX21" fmla="*/ 3270353 w 3405265"/>
                  <a:gd name="connsiteY21" fmla="*/ 1888761 h 2893102"/>
                  <a:gd name="connsiteX22" fmla="*/ 3337809 w 3405265"/>
                  <a:gd name="connsiteY22" fmla="*/ 1971207 h 2893102"/>
                  <a:gd name="connsiteX23" fmla="*/ 3367790 w 3405265"/>
                  <a:gd name="connsiteY23" fmla="*/ 2046157 h 2893102"/>
                  <a:gd name="connsiteX24" fmla="*/ 3405265 w 3405265"/>
                  <a:gd name="connsiteY24" fmla="*/ 2196059 h 2893102"/>
                  <a:gd name="connsiteX25" fmla="*/ 3397770 w 3405265"/>
                  <a:gd name="connsiteY25" fmla="*/ 2383436 h 2893102"/>
                  <a:gd name="connsiteX26" fmla="*/ 3322819 w 3405265"/>
                  <a:gd name="connsiteY26" fmla="*/ 2548328 h 2893102"/>
                  <a:gd name="connsiteX27" fmla="*/ 3285344 w 3405265"/>
                  <a:gd name="connsiteY27" fmla="*/ 2623279 h 2893102"/>
                  <a:gd name="connsiteX28" fmla="*/ 3240373 w 3405265"/>
                  <a:gd name="connsiteY28" fmla="*/ 2720715 h 2893102"/>
                  <a:gd name="connsiteX29" fmla="*/ 3135442 w 3405265"/>
                  <a:gd name="connsiteY29" fmla="*/ 2848131 h 2893102"/>
                  <a:gd name="connsiteX30" fmla="*/ 3052996 w 3405265"/>
                  <a:gd name="connsiteY30" fmla="*/ 2878111 h 2893102"/>
                  <a:gd name="connsiteX31" fmla="*/ 2978045 w 3405265"/>
                  <a:gd name="connsiteY31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415914 w 3405265"/>
                  <a:gd name="connsiteY15" fmla="*/ 1641423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108616 w 3405265"/>
                  <a:gd name="connsiteY11" fmla="*/ 682052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1701383 w 3405265"/>
                  <a:gd name="connsiteY10" fmla="*/ 152400 h 2893102"/>
                  <a:gd name="connsiteX11" fmla="*/ 2082383 w 3405265"/>
                  <a:gd name="connsiteY11" fmla="*/ 381000 h 2893102"/>
                  <a:gd name="connsiteX12" fmla="*/ 2191062 w 3405265"/>
                  <a:gd name="connsiteY12" fmla="*/ 779489 h 2893102"/>
                  <a:gd name="connsiteX13" fmla="*/ 2273508 w 3405265"/>
                  <a:gd name="connsiteY13" fmla="*/ 899410 h 2893102"/>
                  <a:gd name="connsiteX14" fmla="*/ 2385934 w 3405265"/>
                  <a:gd name="connsiteY14" fmla="*/ 1139252 h 2893102"/>
                  <a:gd name="connsiteX15" fmla="*/ 2387183 w 3405265"/>
                  <a:gd name="connsiteY15" fmla="*/ 1447800 h 2893102"/>
                  <a:gd name="connsiteX16" fmla="*/ 2363449 w 3405265"/>
                  <a:gd name="connsiteY16" fmla="*/ 1798820 h 2893102"/>
                  <a:gd name="connsiteX17" fmla="*/ 2603291 w 3405265"/>
                  <a:gd name="connsiteY17" fmla="*/ 1708879 h 2893102"/>
                  <a:gd name="connsiteX18" fmla="*/ 2910590 w 3405265"/>
                  <a:gd name="connsiteY18" fmla="*/ 1716374 h 2893102"/>
                  <a:gd name="connsiteX19" fmla="*/ 3127947 w 3405265"/>
                  <a:gd name="connsiteY19" fmla="*/ 1806315 h 2893102"/>
                  <a:gd name="connsiteX20" fmla="*/ 3270353 w 3405265"/>
                  <a:gd name="connsiteY20" fmla="*/ 1888761 h 2893102"/>
                  <a:gd name="connsiteX21" fmla="*/ 3337809 w 3405265"/>
                  <a:gd name="connsiteY21" fmla="*/ 1971207 h 2893102"/>
                  <a:gd name="connsiteX22" fmla="*/ 3367790 w 3405265"/>
                  <a:gd name="connsiteY22" fmla="*/ 2046157 h 2893102"/>
                  <a:gd name="connsiteX23" fmla="*/ 3405265 w 3405265"/>
                  <a:gd name="connsiteY23" fmla="*/ 2196059 h 2893102"/>
                  <a:gd name="connsiteX24" fmla="*/ 3397770 w 3405265"/>
                  <a:gd name="connsiteY24" fmla="*/ 2383436 h 2893102"/>
                  <a:gd name="connsiteX25" fmla="*/ 3322819 w 3405265"/>
                  <a:gd name="connsiteY25" fmla="*/ 2548328 h 2893102"/>
                  <a:gd name="connsiteX26" fmla="*/ 3285344 w 3405265"/>
                  <a:gd name="connsiteY26" fmla="*/ 2623279 h 2893102"/>
                  <a:gd name="connsiteX27" fmla="*/ 3240373 w 3405265"/>
                  <a:gd name="connsiteY27" fmla="*/ 2720715 h 2893102"/>
                  <a:gd name="connsiteX28" fmla="*/ 3135442 w 3405265"/>
                  <a:gd name="connsiteY28" fmla="*/ 2848131 h 2893102"/>
                  <a:gd name="connsiteX29" fmla="*/ 3052996 w 3405265"/>
                  <a:gd name="connsiteY29" fmla="*/ 2878111 h 2893102"/>
                  <a:gd name="connsiteX30" fmla="*/ 2978045 w 3405265"/>
                  <a:gd name="connsiteY30" fmla="*/ 2893102 h 2893102"/>
                  <a:gd name="connsiteX0" fmla="*/ 189875 w 3405265"/>
                  <a:gd name="connsiteY0" fmla="*/ 1506511 h 2893102"/>
                  <a:gd name="connsiteX1" fmla="*/ 189875 w 3405265"/>
                  <a:gd name="connsiteY1" fmla="*/ 1506511 h 2893102"/>
                  <a:gd name="connsiteX2" fmla="*/ 101183 w 3405265"/>
                  <a:gd name="connsiteY2" fmla="*/ 1219200 h 2893102"/>
                  <a:gd name="connsiteX3" fmla="*/ 54963 w 3405265"/>
                  <a:gd name="connsiteY3" fmla="*/ 1026826 h 2893102"/>
                  <a:gd name="connsiteX4" fmla="*/ 2498 w 3405265"/>
                  <a:gd name="connsiteY4" fmla="*/ 794479 h 2893102"/>
                  <a:gd name="connsiteX5" fmla="*/ 69953 w 3405265"/>
                  <a:gd name="connsiteY5" fmla="*/ 517161 h 2893102"/>
                  <a:gd name="connsiteX6" fmla="*/ 137409 w 3405265"/>
                  <a:gd name="connsiteY6" fmla="*/ 404734 h 2893102"/>
                  <a:gd name="connsiteX7" fmla="*/ 422222 w 3405265"/>
                  <a:gd name="connsiteY7" fmla="*/ 187377 h 2893102"/>
                  <a:gd name="connsiteX8" fmla="*/ 647075 w 3405265"/>
                  <a:gd name="connsiteY8" fmla="*/ 127416 h 2893102"/>
                  <a:gd name="connsiteX9" fmla="*/ 1244183 w 3405265"/>
                  <a:gd name="connsiteY9" fmla="*/ 0 h 2893102"/>
                  <a:gd name="connsiteX10" fmla="*/ 2082383 w 3405265"/>
                  <a:gd name="connsiteY10" fmla="*/ 381000 h 2893102"/>
                  <a:gd name="connsiteX11" fmla="*/ 2191062 w 3405265"/>
                  <a:gd name="connsiteY11" fmla="*/ 779489 h 2893102"/>
                  <a:gd name="connsiteX12" fmla="*/ 2273508 w 3405265"/>
                  <a:gd name="connsiteY12" fmla="*/ 899410 h 2893102"/>
                  <a:gd name="connsiteX13" fmla="*/ 2385934 w 3405265"/>
                  <a:gd name="connsiteY13" fmla="*/ 1139252 h 2893102"/>
                  <a:gd name="connsiteX14" fmla="*/ 2387183 w 3405265"/>
                  <a:gd name="connsiteY14" fmla="*/ 1447800 h 2893102"/>
                  <a:gd name="connsiteX15" fmla="*/ 2363449 w 3405265"/>
                  <a:gd name="connsiteY15" fmla="*/ 1798820 h 2893102"/>
                  <a:gd name="connsiteX16" fmla="*/ 2603291 w 3405265"/>
                  <a:gd name="connsiteY16" fmla="*/ 1708879 h 2893102"/>
                  <a:gd name="connsiteX17" fmla="*/ 2910590 w 3405265"/>
                  <a:gd name="connsiteY17" fmla="*/ 1716374 h 2893102"/>
                  <a:gd name="connsiteX18" fmla="*/ 3127947 w 3405265"/>
                  <a:gd name="connsiteY18" fmla="*/ 1806315 h 2893102"/>
                  <a:gd name="connsiteX19" fmla="*/ 3270353 w 3405265"/>
                  <a:gd name="connsiteY19" fmla="*/ 1888761 h 2893102"/>
                  <a:gd name="connsiteX20" fmla="*/ 3337809 w 3405265"/>
                  <a:gd name="connsiteY20" fmla="*/ 1971207 h 2893102"/>
                  <a:gd name="connsiteX21" fmla="*/ 3367790 w 3405265"/>
                  <a:gd name="connsiteY21" fmla="*/ 2046157 h 2893102"/>
                  <a:gd name="connsiteX22" fmla="*/ 3405265 w 3405265"/>
                  <a:gd name="connsiteY22" fmla="*/ 2196059 h 2893102"/>
                  <a:gd name="connsiteX23" fmla="*/ 3397770 w 3405265"/>
                  <a:gd name="connsiteY23" fmla="*/ 2383436 h 2893102"/>
                  <a:gd name="connsiteX24" fmla="*/ 3322819 w 3405265"/>
                  <a:gd name="connsiteY24" fmla="*/ 2548328 h 2893102"/>
                  <a:gd name="connsiteX25" fmla="*/ 3285344 w 3405265"/>
                  <a:gd name="connsiteY25" fmla="*/ 2623279 h 2893102"/>
                  <a:gd name="connsiteX26" fmla="*/ 3240373 w 3405265"/>
                  <a:gd name="connsiteY26" fmla="*/ 2720715 h 2893102"/>
                  <a:gd name="connsiteX27" fmla="*/ 3135442 w 3405265"/>
                  <a:gd name="connsiteY27" fmla="*/ 2848131 h 2893102"/>
                  <a:gd name="connsiteX28" fmla="*/ 3052996 w 3405265"/>
                  <a:gd name="connsiteY28" fmla="*/ 2878111 h 2893102"/>
                  <a:gd name="connsiteX29" fmla="*/ 2978045 w 3405265"/>
                  <a:gd name="connsiteY29" fmla="*/ 2893102 h 2893102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48775 h 2935366"/>
                  <a:gd name="connsiteX1" fmla="*/ 189875 w 3405265"/>
                  <a:gd name="connsiteY1" fmla="*/ 1548775 h 2935366"/>
                  <a:gd name="connsiteX2" fmla="*/ 101183 w 3405265"/>
                  <a:gd name="connsiteY2" fmla="*/ 1261464 h 2935366"/>
                  <a:gd name="connsiteX3" fmla="*/ 54963 w 3405265"/>
                  <a:gd name="connsiteY3" fmla="*/ 1069090 h 2935366"/>
                  <a:gd name="connsiteX4" fmla="*/ 2498 w 3405265"/>
                  <a:gd name="connsiteY4" fmla="*/ 836743 h 2935366"/>
                  <a:gd name="connsiteX5" fmla="*/ 69953 w 3405265"/>
                  <a:gd name="connsiteY5" fmla="*/ 559425 h 2935366"/>
                  <a:gd name="connsiteX6" fmla="*/ 137409 w 3405265"/>
                  <a:gd name="connsiteY6" fmla="*/ 446998 h 2935366"/>
                  <a:gd name="connsiteX7" fmla="*/ 422222 w 3405265"/>
                  <a:gd name="connsiteY7" fmla="*/ 229641 h 2935366"/>
                  <a:gd name="connsiteX8" fmla="*/ 647075 w 3405265"/>
                  <a:gd name="connsiteY8" fmla="*/ 169680 h 2935366"/>
                  <a:gd name="connsiteX9" fmla="*/ 1244183 w 3405265"/>
                  <a:gd name="connsiteY9" fmla="*/ 42264 h 2935366"/>
                  <a:gd name="connsiteX10" fmla="*/ 2082383 w 3405265"/>
                  <a:gd name="connsiteY10" fmla="*/ 423264 h 2935366"/>
                  <a:gd name="connsiteX11" fmla="*/ 2191062 w 3405265"/>
                  <a:gd name="connsiteY11" fmla="*/ 821753 h 2935366"/>
                  <a:gd name="connsiteX12" fmla="*/ 2273508 w 3405265"/>
                  <a:gd name="connsiteY12" fmla="*/ 941674 h 2935366"/>
                  <a:gd name="connsiteX13" fmla="*/ 2385934 w 3405265"/>
                  <a:gd name="connsiteY13" fmla="*/ 1181516 h 2935366"/>
                  <a:gd name="connsiteX14" fmla="*/ 2387183 w 3405265"/>
                  <a:gd name="connsiteY14" fmla="*/ 1490064 h 2935366"/>
                  <a:gd name="connsiteX15" fmla="*/ 2363449 w 3405265"/>
                  <a:gd name="connsiteY15" fmla="*/ 1841084 h 2935366"/>
                  <a:gd name="connsiteX16" fmla="*/ 2603291 w 3405265"/>
                  <a:gd name="connsiteY16" fmla="*/ 1751143 h 2935366"/>
                  <a:gd name="connsiteX17" fmla="*/ 2910590 w 3405265"/>
                  <a:gd name="connsiteY17" fmla="*/ 1758638 h 2935366"/>
                  <a:gd name="connsiteX18" fmla="*/ 3127947 w 3405265"/>
                  <a:gd name="connsiteY18" fmla="*/ 1848579 h 2935366"/>
                  <a:gd name="connsiteX19" fmla="*/ 3270353 w 3405265"/>
                  <a:gd name="connsiteY19" fmla="*/ 1931025 h 2935366"/>
                  <a:gd name="connsiteX20" fmla="*/ 3337809 w 3405265"/>
                  <a:gd name="connsiteY20" fmla="*/ 2013471 h 2935366"/>
                  <a:gd name="connsiteX21" fmla="*/ 3367790 w 3405265"/>
                  <a:gd name="connsiteY21" fmla="*/ 2088421 h 2935366"/>
                  <a:gd name="connsiteX22" fmla="*/ 3405265 w 3405265"/>
                  <a:gd name="connsiteY22" fmla="*/ 2238323 h 2935366"/>
                  <a:gd name="connsiteX23" fmla="*/ 3397770 w 3405265"/>
                  <a:gd name="connsiteY23" fmla="*/ 2425700 h 2935366"/>
                  <a:gd name="connsiteX24" fmla="*/ 3322819 w 3405265"/>
                  <a:gd name="connsiteY24" fmla="*/ 2590592 h 2935366"/>
                  <a:gd name="connsiteX25" fmla="*/ 3285344 w 3405265"/>
                  <a:gd name="connsiteY25" fmla="*/ 2665543 h 2935366"/>
                  <a:gd name="connsiteX26" fmla="*/ 3240373 w 3405265"/>
                  <a:gd name="connsiteY26" fmla="*/ 2762979 h 2935366"/>
                  <a:gd name="connsiteX27" fmla="*/ 3135442 w 3405265"/>
                  <a:gd name="connsiteY27" fmla="*/ 2890395 h 2935366"/>
                  <a:gd name="connsiteX28" fmla="*/ 3052996 w 3405265"/>
                  <a:gd name="connsiteY28" fmla="*/ 2920375 h 2935366"/>
                  <a:gd name="connsiteX29" fmla="*/ 2978045 w 3405265"/>
                  <a:gd name="connsiteY29" fmla="*/ 2935366 h 29353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823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22222 w 3405265"/>
                  <a:gd name="connsiteY7" fmla="*/ 216941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536075 h 2922666"/>
                  <a:gd name="connsiteX1" fmla="*/ 189875 w 3405265"/>
                  <a:gd name="connsiteY1" fmla="*/ 1536075 h 2922666"/>
                  <a:gd name="connsiteX2" fmla="*/ 101183 w 3405265"/>
                  <a:gd name="connsiteY2" fmla="*/ 1248764 h 2922666"/>
                  <a:gd name="connsiteX3" fmla="*/ 54963 w 3405265"/>
                  <a:gd name="connsiteY3" fmla="*/ 1056390 h 2922666"/>
                  <a:gd name="connsiteX4" fmla="*/ 2498 w 3405265"/>
                  <a:gd name="connsiteY4" fmla="*/ 824043 h 2922666"/>
                  <a:gd name="connsiteX5" fmla="*/ 69953 w 3405265"/>
                  <a:gd name="connsiteY5" fmla="*/ 546725 h 2922666"/>
                  <a:gd name="connsiteX6" fmla="*/ 137409 w 3405265"/>
                  <a:gd name="connsiteY6" fmla="*/ 434298 h 2922666"/>
                  <a:gd name="connsiteX7" fmla="*/ 405983 w 3405265"/>
                  <a:gd name="connsiteY7" fmla="*/ 105764 h 2922666"/>
                  <a:gd name="connsiteX8" fmla="*/ 647075 w 3405265"/>
                  <a:gd name="connsiteY8" fmla="*/ 156980 h 2922666"/>
                  <a:gd name="connsiteX9" fmla="*/ 1244183 w 3405265"/>
                  <a:gd name="connsiteY9" fmla="*/ 29564 h 2922666"/>
                  <a:gd name="connsiteX10" fmla="*/ 2006183 w 3405265"/>
                  <a:gd name="connsiteY10" fmla="*/ 334364 h 2922666"/>
                  <a:gd name="connsiteX11" fmla="*/ 2191062 w 3405265"/>
                  <a:gd name="connsiteY11" fmla="*/ 809053 h 2922666"/>
                  <a:gd name="connsiteX12" fmla="*/ 2273508 w 3405265"/>
                  <a:gd name="connsiteY12" fmla="*/ 928974 h 2922666"/>
                  <a:gd name="connsiteX13" fmla="*/ 2385934 w 3405265"/>
                  <a:gd name="connsiteY13" fmla="*/ 1168816 h 2922666"/>
                  <a:gd name="connsiteX14" fmla="*/ 2387183 w 3405265"/>
                  <a:gd name="connsiteY14" fmla="*/ 1477364 h 2922666"/>
                  <a:gd name="connsiteX15" fmla="*/ 2363449 w 3405265"/>
                  <a:gd name="connsiteY15" fmla="*/ 1828384 h 2922666"/>
                  <a:gd name="connsiteX16" fmla="*/ 2603291 w 3405265"/>
                  <a:gd name="connsiteY16" fmla="*/ 1738443 h 2922666"/>
                  <a:gd name="connsiteX17" fmla="*/ 2910590 w 3405265"/>
                  <a:gd name="connsiteY17" fmla="*/ 1745938 h 2922666"/>
                  <a:gd name="connsiteX18" fmla="*/ 3127947 w 3405265"/>
                  <a:gd name="connsiteY18" fmla="*/ 1835879 h 2922666"/>
                  <a:gd name="connsiteX19" fmla="*/ 3270353 w 3405265"/>
                  <a:gd name="connsiteY19" fmla="*/ 1918325 h 2922666"/>
                  <a:gd name="connsiteX20" fmla="*/ 3337809 w 3405265"/>
                  <a:gd name="connsiteY20" fmla="*/ 2000771 h 2922666"/>
                  <a:gd name="connsiteX21" fmla="*/ 3367790 w 3405265"/>
                  <a:gd name="connsiteY21" fmla="*/ 2075721 h 2922666"/>
                  <a:gd name="connsiteX22" fmla="*/ 3405265 w 3405265"/>
                  <a:gd name="connsiteY22" fmla="*/ 2225623 h 2922666"/>
                  <a:gd name="connsiteX23" fmla="*/ 3397770 w 3405265"/>
                  <a:gd name="connsiteY23" fmla="*/ 2413000 h 2922666"/>
                  <a:gd name="connsiteX24" fmla="*/ 3322819 w 3405265"/>
                  <a:gd name="connsiteY24" fmla="*/ 2577892 h 2922666"/>
                  <a:gd name="connsiteX25" fmla="*/ 3285344 w 3405265"/>
                  <a:gd name="connsiteY25" fmla="*/ 2652843 h 2922666"/>
                  <a:gd name="connsiteX26" fmla="*/ 3240373 w 3405265"/>
                  <a:gd name="connsiteY26" fmla="*/ 2750279 h 2922666"/>
                  <a:gd name="connsiteX27" fmla="*/ 3135442 w 3405265"/>
                  <a:gd name="connsiteY27" fmla="*/ 2877695 h 2922666"/>
                  <a:gd name="connsiteX28" fmla="*/ 3052996 w 3405265"/>
                  <a:gd name="connsiteY28" fmla="*/ 2907675 h 2922666"/>
                  <a:gd name="connsiteX29" fmla="*/ 2978045 w 3405265"/>
                  <a:gd name="connsiteY29" fmla="*/ 2922666 h 2922666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89875 w 3405265"/>
                  <a:gd name="connsiteY0" fmla="*/ 1613940 h 3000531"/>
                  <a:gd name="connsiteX1" fmla="*/ 189875 w 3405265"/>
                  <a:gd name="connsiteY1" fmla="*/ 1613940 h 3000531"/>
                  <a:gd name="connsiteX2" fmla="*/ 101183 w 3405265"/>
                  <a:gd name="connsiteY2" fmla="*/ 1326629 h 3000531"/>
                  <a:gd name="connsiteX3" fmla="*/ 54963 w 3405265"/>
                  <a:gd name="connsiteY3" fmla="*/ 1134255 h 3000531"/>
                  <a:gd name="connsiteX4" fmla="*/ 2498 w 3405265"/>
                  <a:gd name="connsiteY4" fmla="*/ 901908 h 3000531"/>
                  <a:gd name="connsiteX5" fmla="*/ 69953 w 3405265"/>
                  <a:gd name="connsiteY5" fmla="*/ 624590 h 3000531"/>
                  <a:gd name="connsiteX6" fmla="*/ 137409 w 3405265"/>
                  <a:gd name="connsiteY6" fmla="*/ 512163 h 3000531"/>
                  <a:gd name="connsiteX7" fmla="*/ 405983 w 3405265"/>
                  <a:gd name="connsiteY7" fmla="*/ 183629 h 3000531"/>
                  <a:gd name="connsiteX8" fmla="*/ 710783 w 3405265"/>
                  <a:gd name="connsiteY8" fmla="*/ 31229 h 3000531"/>
                  <a:gd name="connsiteX9" fmla="*/ 1244183 w 3405265"/>
                  <a:gd name="connsiteY9" fmla="*/ 107429 h 3000531"/>
                  <a:gd name="connsiteX10" fmla="*/ 2006183 w 3405265"/>
                  <a:gd name="connsiteY10" fmla="*/ 412229 h 3000531"/>
                  <a:gd name="connsiteX11" fmla="*/ 2191062 w 3405265"/>
                  <a:gd name="connsiteY11" fmla="*/ 886918 h 3000531"/>
                  <a:gd name="connsiteX12" fmla="*/ 2273508 w 3405265"/>
                  <a:gd name="connsiteY12" fmla="*/ 1006839 h 3000531"/>
                  <a:gd name="connsiteX13" fmla="*/ 2385934 w 3405265"/>
                  <a:gd name="connsiteY13" fmla="*/ 1246681 h 3000531"/>
                  <a:gd name="connsiteX14" fmla="*/ 2387183 w 3405265"/>
                  <a:gd name="connsiteY14" fmla="*/ 1555229 h 3000531"/>
                  <a:gd name="connsiteX15" fmla="*/ 2363449 w 3405265"/>
                  <a:gd name="connsiteY15" fmla="*/ 1906249 h 3000531"/>
                  <a:gd name="connsiteX16" fmla="*/ 2603291 w 3405265"/>
                  <a:gd name="connsiteY16" fmla="*/ 1816308 h 3000531"/>
                  <a:gd name="connsiteX17" fmla="*/ 2910590 w 3405265"/>
                  <a:gd name="connsiteY17" fmla="*/ 1823803 h 3000531"/>
                  <a:gd name="connsiteX18" fmla="*/ 3127947 w 3405265"/>
                  <a:gd name="connsiteY18" fmla="*/ 1913744 h 3000531"/>
                  <a:gd name="connsiteX19" fmla="*/ 3270353 w 3405265"/>
                  <a:gd name="connsiteY19" fmla="*/ 1996190 h 3000531"/>
                  <a:gd name="connsiteX20" fmla="*/ 3337809 w 3405265"/>
                  <a:gd name="connsiteY20" fmla="*/ 2078636 h 3000531"/>
                  <a:gd name="connsiteX21" fmla="*/ 3367790 w 3405265"/>
                  <a:gd name="connsiteY21" fmla="*/ 2153586 h 3000531"/>
                  <a:gd name="connsiteX22" fmla="*/ 3405265 w 3405265"/>
                  <a:gd name="connsiteY22" fmla="*/ 2303488 h 3000531"/>
                  <a:gd name="connsiteX23" fmla="*/ 3397770 w 3405265"/>
                  <a:gd name="connsiteY23" fmla="*/ 2490865 h 3000531"/>
                  <a:gd name="connsiteX24" fmla="*/ 3322819 w 3405265"/>
                  <a:gd name="connsiteY24" fmla="*/ 2655757 h 3000531"/>
                  <a:gd name="connsiteX25" fmla="*/ 3285344 w 3405265"/>
                  <a:gd name="connsiteY25" fmla="*/ 2730708 h 3000531"/>
                  <a:gd name="connsiteX26" fmla="*/ 3240373 w 3405265"/>
                  <a:gd name="connsiteY26" fmla="*/ 2828144 h 3000531"/>
                  <a:gd name="connsiteX27" fmla="*/ 3135442 w 3405265"/>
                  <a:gd name="connsiteY27" fmla="*/ 2955560 h 3000531"/>
                  <a:gd name="connsiteX28" fmla="*/ 3052996 w 3405265"/>
                  <a:gd name="connsiteY28" fmla="*/ 2985540 h 3000531"/>
                  <a:gd name="connsiteX29" fmla="*/ 2978045 w 3405265"/>
                  <a:gd name="connsiteY29" fmla="*/ 3000531 h 3000531"/>
                  <a:gd name="connsiteX0" fmla="*/ 151359 w 3366749"/>
                  <a:gd name="connsiteY0" fmla="*/ 1613940 h 3000531"/>
                  <a:gd name="connsiteX1" fmla="*/ 151359 w 3366749"/>
                  <a:gd name="connsiteY1" fmla="*/ 1613940 h 3000531"/>
                  <a:gd name="connsiteX2" fmla="*/ 62667 w 3366749"/>
                  <a:gd name="connsiteY2" fmla="*/ 1326629 h 3000531"/>
                  <a:gd name="connsiteX3" fmla="*/ 16447 w 3366749"/>
                  <a:gd name="connsiteY3" fmla="*/ 1134255 h 3000531"/>
                  <a:gd name="connsiteX4" fmla="*/ 62667 w 3366749"/>
                  <a:gd name="connsiteY4" fmla="*/ 945630 h 3000531"/>
                  <a:gd name="connsiteX5" fmla="*/ 31437 w 3366749"/>
                  <a:gd name="connsiteY5" fmla="*/ 624590 h 3000531"/>
                  <a:gd name="connsiteX6" fmla="*/ 98893 w 3366749"/>
                  <a:gd name="connsiteY6" fmla="*/ 512163 h 3000531"/>
                  <a:gd name="connsiteX7" fmla="*/ 367467 w 3366749"/>
                  <a:gd name="connsiteY7" fmla="*/ 183629 h 3000531"/>
                  <a:gd name="connsiteX8" fmla="*/ 672267 w 3366749"/>
                  <a:gd name="connsiteY8" fmla="*/ 31229 h 3000531"/>
                  <a:gd name="connsiteX9" fmla="*/ 1205667 w 3366749"/>
                  <a:gd name="connsiteY9" fmla="*/ 107429 h 3000531"/>
                  <a:gd name="connsiteX10" fmla="*/ 1967667 w 3366749"/>
                  <a:gd name="connsiteY10" fmla="*/ 412229 h 3000531"/>
                  <a:gd name="connsiteX11" fmla="*/ 2152546 w 3366749"/>
                  <a:gd name="connsiteY11" fmla="*/ 886918 h 3000531"/>
                  <a:gd name="connsiteX12" fmla="*/ 2234992 w 3366749"/>
                  <a:gd name="connsiteY12" fmla="*/ 1006839 h 3000531"/>
                  <a:gd name="connsiteX13" fmla="*/ 2347418 w 3366749"/>
                  <a:gd name="connsiteY13" fmla="*/ 1246681 h 3000531"/>
                  <a:gd name="connsiteX14" fmla="*/ 2348667 w 3366749"/>
                  <a:gd name="connsiteY14" fmla="*/ 1555229 h 3000531"/>
                  <a:gd name="connsiteX15" fmla="*/ 2324933 w 3366749"/>
                  <a:gd name="connsiteY15" fmla="*/ 1906249 h 3000531"/>
                  <a:gd name="connsiteX16" fmla="*/ 2564775 w 3366749"/>
                  <a:gd name="connsiteY16" fmla="*/ 1816308 h 3000531"/>
                  <a:gd name="connsiteX17" fmla="*/ 2872074 w 3366749"/>
                  <a:gd name="connsiteY17" fmla="*/ 1823803 h 3000531"/>
                  <a:gd name="connsiteX18" fmla="*/ 3089431 w 3366749"/>
                  <a:gd name="connsiteY18" fmla="*/ 1913744 h 3000531"/>
                  <a:gd name="connsiteX19" fmla="*/ 3231837 w 3366749"/>
                  <a:gd name="connsiteY19" fmla="*/ 1996190 h 3000531"/>
                  <a:gd name="connsiteX20" fmla="*/ 3299293 w 3366749"/>
                  <a:gd name="connsiteY20" fmla="*/ 2078636 h 3000531"/>
                  <a:gd name="connsiteX21" fmla="*/ 3329274 w 3366749"/>
                  <a:gd name="connsiteY21" fmla="*/ 2153586 h 3000531"/>
                  <a:gd name="connsiteX22" fmla="*/ 3366749 w 3366749"/>
                  <a:gd name="connsiteY22" fmla="*/ 2303488 h 3000531"/>
                  <a:gd name="connsiteX23" fmla="*/ 3359254 w 3366749"/>
                  <a:gd name="connsiteY23" fmla="*/ 2490865 h 3000531"/>
                  <a:gd name="connsiteX24" fmla="*/ 3284303 w 3366749"/>
                  <a:gd name="connsiteY24" fmla="*/ 2655757 h 3000531"/>
                  <a:gd name="connsiteX25" fmla="*/ 3246828 w 3366749"/>
                  <a:gd name="connsiteY25" fmla="*/ 2730708 h 3000531"/>
                  <a:gd name="connsiteX26" fmla="*/ 3201857 w 3366749"/>
                  <a:gd name="connsiteY26" fmla="*/ 2828144 h 3000531"/>
                  <a:gd name="connsiteX27" fmla="*/ 3096926 w 3366749"/>
                  <a:gd name="connsiteY27" fmla="*/ 2955560 h 3000531"/>
                  <a:gd name="connsiteX28" fmla="*/ 3014480 w 3366749"/>
                  <a:gd name="connsiteY28" fmla="*/ 2985540 h 3000531"/>
                  <a:gd name="connsiteX29" fmla="*/ 2939529 w 3366749"/>
                  <a:gd name="connsiteY29" fmla="*/ 3000531 h 3000531"/>
                  <a:gd name="connsiteX0" fmla="*/ 139360 w 3354750"/>
                  <a:gd name="connsiteY0" fmla="*/ 1613940 h 3000531"/>
                  <a:gd name="connsiteX1" fmla="*/ 139360 w 3354750"/>
                  <a:gd name="connsiteY1" fmla="*/ 1613940 h 3000531"/>
                  <a:gd name="connsiteX2" fmla="*/ 50668 w 3354750"/>
                  <a:gd name="connsiteY2" fmla="*/ 1326629 h 3000531"/>
                  <a:gd name="connsiteX3" fmla="*/ 279268 w 3354750"/>
                  <a:gd name="connsiteY3" fmla="*/ 1250430 h 3000531"/>
                  <a:gd name="connsiteX4" fmla="*/ 50668 w 3354750"/>
                  <a:gd name="connsiteY4" fmla="*/ 945630 h 3000531"/>
                  <a:gd name="connsiteX5" fmla="*/ 19438 w 3354750"/>
                  <a:gd name="connsiteY5" fmla="*/ 624590 h 3000531"/>
                  <a:gd name="connsiteX6" fmla="*/ 86894 w 3354750"/>
                  <a:gd name="connsiteY6" fmla="*/ 512163 h 3000531"/>
                  <a:gd name="connsiteX7" fmla="*/ 355468 w 3354750"/>
                  <a:gd name="connsiteY7" fmla="*/ 183629 h 3000531"/>
                  <a:gd name="connsiteX8" fmla="*/ 660268 w 3354750"/>
                  <a:gd name="connsiteY8" fmla="*/ 31229 h 3000531"/>
                  <a:gd name="connsiteX9" fmla="*/ 1193668 w 3354750"/>
                  <a:gd name="connsiteY9" fmla="*/ 107429 h 3000531"/>
                  <a:gd name="connsiteX10" fmla="*/ 1955668 w 3354750"/>
                  <a:gd name="connsiteY10" fmla="*/ 412229 h 3000531"/>
                  <a:gd name="connsiteX11" fmla="*/ 2140547 w 3354750"/>
                  <a:gd name="connsiteY11" fmla="*/ 886918 h 3000531"/>
                  <a:gd name="connsiteX12" fmla="*/ 2222993 w 3354750"/>
                  <a:gd name="connsiteY12" fmla="*/ 1006839 h 3000531"/>
                  <a:gd name="connsiteX13" fmla="*/ 2335419 w 3354750"/>
                  <a:gd name="connsiteY13" fmla="*/ 1246681 h 3000531"/>
                  <a:gd name="connsiteX14" fmla="*/ 2336668 w 3354750"/>
                  <a:gd name="connsiteY14" fmla="*/ 1555229 h 3000531"/>
                  <a:gd name="connsiteX15" fmla="*/ 2312934 w 3354750"/>
                  <a:gd name="connsiteY15" fmla="*/ 1906249 h 3000531"/>
                  <a:gd name="connsiteX16" fmla="*/ 2552776 w 3354750"/>
                  <a:gd name="connsiteY16" fmla="*/ 1816308 h 3000531"/>
                  <a:gd name="connsiteX17" fmla="*/ 2860075 w 3354750"/>
                  <a:gd name="connsiteY17" fmla="*/ 1823803 h 3000531"/>
                  <a:gd name="connsiteX18" fmla="*/ 3077432 w 3354750"/>
                  <a:gd name="connsiteY18" fmla="*/ 1913744 h 3000531"/>
                  <a:gd name="connsiteX19" fmla="*/ 3219838 w 3354750"/>
                  <a:gd name="connsiteY19" fmla="*/ 1996190 h 3000531"/>
                  <a:gd name="connsiteX20" fmla="*/ 3287294 w 3354750"/>
                  <a:gd name="connsiteY20" fmla="*/ 2078636 h 3000531"/>
                  <a:gd name="connsiteX21" fmla="*/ 3317275 w 3354750"/>
                  <a:gd name="connsiteY21" fmla="*/ 2153586 h 3000531"/>
                  <a:gd name="connsiteX22" fmla="*/ 3354750 w 3354750"/>
                  <a:gd name="connsiteY22" fmla="*/ 2303488 h 3000531"/>
                  <a:gd name="connsiteX23" fmla="*/ 3347255 w 3354750"/>
                  <a:gd name="connsiteY23" fmla="*/ 2490865 h 3000531"/>
                  <a:gd name="connsiteX24" fmla="*/ 3272304 w 3354750"/>
                  <a:gd name="connsiteY24" fmla="*/ 2655757 h 3000531"/>
                  <a:gd name="connsiteX25" fmla="*/ 3234829 w 3354750"/>
                  <a:gd name="connsiteY25" fmla="*/ 2730708 h 3000531"/>
                  <a:gd name="connsiteX26" fmla="*/ 3189858 w 3354750"/>
                  <a:gd name="connsiteY26" fmla="*/ 2828144 h 3000531"/>
                  <a:gd name="connsiteX27" fmla="*/ 3084927 w 3354750"/>
                  <a:gd name="connsiteY27" fmla="*/ 2955560 h 3000531"/>
                  <a:gd name="connsiteX28" fmla="*/ 3002481 w 3354750"/>
                  <a:gd name="connsiteY28" fmla="*/ 2985540 h 3000531"/>
                  <a:gd name="connsiteX29" fmla="*/ 2927530 w 335475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92648 w 3396730"/>
                  <a:gd name="connsiteY4" fmla="*/ 9456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128874 w 3396730"/>
                  <a:gd name="connsiteY6" fmla="*/ 512163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81340 w 3396730"/>
                  <a:gd name="connsiteY1" fmla="*/ 161394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321247 w 3396730"/>
                  <a:gd name="connsiteY1" fmla="*/ 16314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168847 w 3396730"/>
                  <a:gd name="connsiteY1" fmla="*/ 1479030 h 3000531"/>
                  <a:gd name="connsiteX2" fmla="*/ 92648 w 3396730"/>
                  <a:gd name="connsiteY2" fmla="*/ 1326629 h 3000531"/>
                  <a:gd name="connsiteX3" fmla="*/ 16447 w 3396730"/>
                  <a:gd name="connsiteY3" fmla="*/ 1098030 h 3000531"/>
                  <a:gd name="connsiteX4" fmla="*/ 16447 w 3396730"/>
                  <a:gd name="connsiteY4" fmla="*/ 869430 h 3000531"/>
                  <a:gd name="connsiteX5" fmla="*/ 61418 w 3396730"/>
                  <a:gd name="connsiteY5" fmla="*/ 624590 h 3000531"/>
                  <a:gd name="connsiteX6" fmla="*/ 245047 w 3396730"/>
                  <a:gd name="connsiteY6" fmla="*/ 336030 h 3000531"/>
                  <a:gd name="connsiteX7" fmla="*/ 397448 w 3396730"/>
                  <a:gd name="connsiteY7" fmla="*/ 183629 h 3000531"/>
                  <a:gd name="connsiteX8" fmla="*/ 702248 w 3396730"/>
                  <a:gd name="connsiteY8" fmla="*/ 31229 h 3000531"/>
                  <a:gd name="connsiteX9" fmla="*/ 1235648 w 3396730"/>
                  <a:gd name="connsiteY9" fmla="*/ 107429 h 3000531"/>
                  <a:gd name="connsiteX10" fmla="*/ 1997648 w 3396730"/>
                  <a:gd name="connsiteY10" fmla="*/ 412229 h 3000531"/>
                  <a:gd name="connsiteX11" fmla="*/ 2182527 w 3396730"/>
                  <a:gd name="connsiteY11" fmla="*/ 886918 h 3000531"/>
                  <a:gd name="connsiteX12" fmla="*/ 2264973 w 3396730"/>
                  <a:gd name="connsiteY12" fmla="*/ 1006839 h 3000531"/>
                  <a:gd name="connsiteX13" fmla="*/ 2377399 w 3396730"/>
                  <a:gd name="connsiteY13" fmla="*/ 1246681 h 3000531"/>
                  <a:gd name="connsiteX14" fmla="*/ 2378648 w 3396730"/>
                  <a:gd name="connsiteY14" fmla="*/ 1555229 h 3000531"/>
                  <a:gd name="connsiteX15" fmla="*/ 2354914 w 3396730"/>
                  <a:gd name="connsiteY15" fmla="*/ 1906249 h 3000531"/>
                  <a:gd name="connsiteX16" fmla="*/ 2594756 w 3396730"/>
                  <a:gd name="connsiteY16" fmla="*/ 1816308 h 3000531"/>
                  <a:gd name="connsiteX17" fmla="*/ 2902055 w 3396730"/>
                  <a:gd name="connsiteY17" fmla="*/ 1823803 h 3000531"/>
                  <a:gd name="connsiteX18" fmla="*/ 3119412 w 3396730"/>
                  <a:gd name="connsiteY18" fmla="*/ 1913744 h 3000531"/>
                  <a:gd name="connsiteX19" fmla="*/ 3261818 w 3396730"/>
                  <a:gd name="connsiteY19" fmla="*/ 1996190 h 3000531"/>
                  <a:gd name="connsiteX20" fmla="*/ 3329274 w 3396730"/>
                  <a:gd name="connsiteY20" fmla="*/ 2078636 h 3000531"/>
                  <a:gd name="connsiteX21" fmla="*/ 3359255 w 3396730"/>
                  <a:gd name="connsiteY21" fmla="*/ 2153586 h 3000531"/>
                  <a:gd name="connsiteX22" fmla="*/ 3396730 w 3396730"/>
                  <a:gd name="connsiteY22" fmla="*/ 2303488 h 3000531"/>
                  <a:gd name="connsiteX23" fmla="*/ 3389235 w 3396730"/>
                  <a:gd name="connsiteY23" fmla="*/ 2490865 h 3000531"/>
                  <a:gd name="connsiteX24" fmla="*/ 3314284 w 3396730"/>
                  <a:gd name="connsiteY24" fmla="*/ 2655757 h 3000531"/>
                  <a:gd name="connsiteX25" fmla="*/ 3276809 w 3396730"/>
                  <a:gd name="connsiteY25" fmla="*/ 2730708 h 3000531"/>
                  <a:gd name="connsiteX26" fmla="*/ 3231838 w 3396730"/>
                  <a:gd name="connsiteY26" fmla="*/ 2828144 h 3000531"/>
                  <a:gd name="connsiteX27" fmla="*/ 3126907 w 3396730"/>
                  <a:gd name="connsiteY27" fmla="*/ 2955560 h 3000531"/>
                  <a:gd name="connsiteX28" fmla="*/ 3044461 w 3396730"/>
                  <a:gd name="connsiteY28" fmla="*/ 2985540 h 3000531"/>
                  <a:gd name="connsiteX29" fmla="*/ 2969510 w 3396730"/>
                  <a:gd name="connsiteY29" fmla="*/ 3000531 h 3000531"/>
                  <a:gd name="connsiteX0" fmla="*/ 181340 w 3396730"/>
                  <a:gd name="connsiteY0" fmla="*/ 161394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473647 w 3396730"/>
                  <a:gd name="connsiteY1" fmla="*/ 17076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321247 w 3396730"/>
                  <a:gd name="connsiteY1" fmla="*/ 1631430 h 3000531"/>
                  <a:gd name="connsiteX2" fmla="*/ 168847 w 3396730"/>
                  <a:gd name="connsiteY2" fmla="*/ 1479030 h 3000531"/>
                  <a:gd name="connsiteX3" fmla="*/ 92648 w 3396730"/>
                  <a:gd name="connsiteY3" fmla="*/ 1326629 h 3000531"/>
                  <a:gd name="connsiteX4" fmla="*/ 16447 w 3396730"/>
                  <a:gd name="connsiteY4" fmla="*/ 1098030 h 3000531"/>
                  <a:gd name="connsiteX5" fmla="*/ 16447 w 3396730"/>
                  <a:gd name="connsiteY5" fmla="*/ 869430 h 3000531"/>
                  <a:gd name="connsiteX6" fmla="*/ 61418 w 3396730"/>
                  <a:gd name="connsiteY6" fmla="*/ 624590 h 3000531"/>
                  <a:gd name="connsiteX7" fmla="*/ 245047 w 3396730"/>
                  <a:gd name="connsiteY7" fmla="*/ 336030 h 3000531"/>
                  <a:gd name="connsiteX8" fmla="*/ 397448 w 3396730"/>
                  <a:gd name="connsiteY8" fmla="*/ 183629 h 3000531"/>
                  <a:gd name="connsiteX9" fmla="*/ 702248 w 3396730"/>
                  <a:gd name="connsiteY9" fmla="*/ 31229 h 3000531"/>
                  <a:gd name="connsiteX10" fmla="*/ 1235648 w 3396730"/>
                  <a:gd name="connsiteY10" fmla="*/ 107429 h 3000531"/>
                  <a:gd name="connsiteX11" fmla="*/ 1997648 w 3396730"/>
                  <a:gd name="connsiteY11" fmla="*/ 412229 h 3000531"/>
                  <a:gd name="connsiteX12" fmla="*/ 2182527 w 3396730"/>
                  <a:gd name="connsiteY12" fmla="*/ 886918 h 3000531"/>
                  <a:gd name="connsiteX13" fmla="*/ 2264973 w 3396730"/>
                  <a:gd name="connsiteY13" fmla="*/ 1006839 h 3000531"/>
                  <a:gd name="connsiteX14" fmla="*/ 2377399 w 3396730"/>
                  <a:gd name="connsiteY14" fmla="*/ 1246681 h 3000531"/>
                  <a:gd name="connsiteX15" fmla="*/ 2378648 w 3396730"/>
                  <a:gd name="connsiteY15" fmla="*/ 1555229 h 3000531"/>
                  <a:gd name="connsiteX16" fmla="*/ 2354914 w 3396730"/>
                  <a:gd name="connsiteY16" fmla="*/ 1906249 h 3000531"/>
                  <a:gd name="connsiteX17" fmla="*/ 2594756 w 3396730"/>
                  <a:gd name="connsiteY17" fmla="*/ 1816308 h 3000531"/>
                  <a:gd name="connsiteX18" fmla="*/ 2902055 w 3396730"/>
                  <a:gd name="connsiteY18" fmla="*/ 1823803 h 3000531"/>
                  <a:gd name="connsiteX19" fmla="*/ 3119412 w 3396730"/>
                  <a:gd name="connsiteY19" fmla="*/ 1913744 h 3000531"/>
                  <a:gd name="connsiteX20" fmla="*/ 3261818 w 3396730"/>
                  <a:gd name="connsiteY20" fmla="*/ 1996190 h 3000531"/>
                  <a:gd name="connsiteX21" fmla="*/ 3329274 w 3396730"/>
                  <a:gd name="connsiteY21" fmla="*/ 2078636 h 3000531"/>
                  <a:gd name="connsiteX22" fmla="*/ 3359255 w 3396730"/>
                  <a:gd name="connsiteY22" fmla="*/ 2153586 h 3000531"/>
                  <a:gd name="connsiteX23" fmla="*/ 3396730 w 3396730"/>
                  <a:gd name="connsiteY23" fmla="*/ 2303488 h 3000531"/>
                  <a:gd name="connsiteX24" fmla="*/ 3389235 w 3396730"/>
                  <a:gd name="connsiteY24" fmla="*/ 2490865 h 3000531"/>
                  <a:gd name="connsiteX25" fmla="*/ 3314284 w 3396730"/>
                  <a:gd name="connsiteY25" fmla="*/ 2655757 h 3000531"/>
                  <a:gd name="connsiteX26" fmla="*/ 3276809 w 3396730"/>
                  <a:gd name="connsiteY26" fmla="*/ 2730708 h 3000531"/>
                  <a:gd name="connsiteX27" fmla="*/ 3231838 w 3396730"/>
                  <a:gd name="connsiteY27" fmla="*/ 2828144 h 3000531"/>
                  <a:gd name="connsiteX28" fmla="*/ 3126907 w 3396730"/>
                  <a:gd name="connsiteY28" fmla="*/ 2955560 h 3000531"/>
                  <a:gd name="connsiteX29" fmla="*/ 3044461 w 3396730"/>
                  <a:gd name="connsiteY29" fmla="*/ 2985540 h 3000531"/>
                  <a:gd name="connsiteX30" fmla="*/ 2969510 w 3396730"/>
                  <a:gd name="connsiteY30" fmla="*/ 3000531 h 3000531"/>
                  <a:gd name="connsiteX0" fmla="*/ 1083247 w 3396730"/>
                  <a:gd name="connsiteY0" fmla="*/ 17076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860030 h 3000531"/>
                  <a:gd name="connsiteX1" fmla="*/ 549847 w 3396730"/>
                  <a:gd name="connsiteY1" fmla="*/ 1783830 h 3000531"/>
                  <a:gd name="connsiteX2" fmla="*/ 321247 w 3396730"/>
                  <a:gd name="connsiteY2" fmla="*/ 1631430 h 3000531"/>
                  <a:gd name="connsiteX3" fmla="*/ 168847 w 3396730"/>
                  <a:gd name="connsiteY3" fmla="*/ 1479030 h 3000531"/>
                  <a:gd name="connsiteX4" fmla="*/ 92648 w 3396730"/>
                  <a:gd name="connsiteY4" fmla="*/ 1326629 h 3000531"/>
                  <a:gd name="connsiteX5" fmla="*/ 16447 w 3396730"/>
                  <a:gd name="connsiteY5" fmla="*/ 1098030 h 3000531"/>
                  <a:gd name="connsiteX6" fmla="*/ 16447 w 3396730"/>
                  <a:gd name="connsiteY6" fmla="*/ 869430 h 3000531"/>
                  <a:gd name="connsiteX7" fmla="*/ 61418 w 3396730"/>
                  <a:gd name="connsiteY7" fmla="*/ 624590 h 3000531"/>
                  <a:gd name="connsiteX8" fmla="*/ 245047 w 3396730"/>
                  <a:gd name="connsiteY8" fmla="*/ 336030 h 3000531"/>
                  <a:gd name="connsiteX9" fmla="*/ 397448 w 3396730"/>
                  <a:gd name="connsiteY9" fmla="*/ 183629 h 3000531"/>
                  <a:gd name="connsiteX10" fmla="*/ 702248 w 3396730"/>
                  <a:gd name="connsiteY10" fmla="*/ 31229 h 3000531"/>
                  <a:gd name="connsiteX11" fmla="*/ 1235648 w 3396730"/>
                  <a:gd name="connsiteY11" fmla="*/ 107429 h 3000531"/>
                  <a:gd name="connsiteX12" fmla="*/ 1997648 w 3396730"/>
                  <a:gd name="connsiteY12" fmla="*/ 412229 h 3000531"/>
                  <a:gd name="connsiteX13" fmla="*/ 2182527 w 3396730"/>
                  <a:gd name="connsiteY13" fmla="*/ 886918 h 3000531"/>
                  <a:gd name="connsiteX14" fmla="*/ 2264973 w 3396730"/>
                  <a:gd name="connsiteY14" fmla="*/ 1006839 h 3000531"/>
                  <a:gd name="connsiteX15" fmla="*/ 2377399 w 3396730"/>
                  <a:gd name="connsiteY15" fmla="*/ 1246681 h 3000531"/>
                  <a:gd name="connsiteX16" fmla="*/ 2378648 w 3396730"/>
                  <a:gd name="connsiteY16" fmla="*/ 1555229 h 3000531"/>
                  <a:gd name="connsiteX17" fmla="*/ 2354914 w 3396730"/>
                  <a:gd name="connsiteY17" fmla="*/ 1906249 h 3000531"/>
                  <a:gd name="connsiteX18" fmla="*/ 2594756 w 3396730"/>
                  <a:gd name="connsiteY18" fmla="*/ 1816308 h 3000531"/>
                  <a:gd name="connsiteX19" fmla="*/ 2902055 w 3396730"/>
                  <a:gd name="connsiteY19" fmla="*/ 1823803 h 3000531"/>
                  <a:gd name="connsiteX20" fmla="*/ 3119412 w 3396730"/>
                  <a:gd name="connsiteY20" fmla="*/ 1913744 h 3000531"/>
                  <a:gd name="connsiteX21" fmla="*/ 3261818 w 3396730"/>
                  <a:gd name="connsiteY21" fmla="*/ 1996190 h 3000531"/>
                  <a:gd name="connsiteX22" fmla="*/ 3329274 w 3396730"/>
                  <a:gd name="connsiteY22" fmla="*/ 2078636 h 3000531"/>
                  <a:gd name="connsiteX23" fmla="*/ 3359255 w 3396730"/>
                  <a:gd name="connsiteY23" fmla="*/ 2153586 h 3000531"/>
                  <a:gd name="connsiteX24" fmla="*/ 3396730 w 3396730"/>
                  <a:gd name="connsiteY24" fmla="*/ 2303488 h 3000531"/>
                  <a:gd name="connsiteX25" fmla="*/ 3389235 w 3396730"/>
                  <a:gd name="connsiteY25" fmla="*/ 2490865 h 3000531"/>
                  <a:gd name="connsiteX26" fmla="*/ 3314284 w 3396730"/>
                  <a:gd name="connsiteY26" fmla="*/ 2655757 h 3000531"/>
                  <a:gd name="connsiteX27" fmla="*/ 3276809 w 3396730"/>
                  <a:gd name="connsiteY27" fmla="*/ 2730708 h 3000531"/>
                  <a:gd name="connsiteX28" fmla="*/ 3231838 w 3396730"/>
                  <a:gd name="connsiteY28" fmla="*/ 2828144 h 3000531"/>
                  <a:gd name="connsiteX29" fmla="*/ 3126907 w 3396730"/>
                  <a:gd name="connsiteY29" fmla="*/ 2955560 h 3000531"/>
                  <a:gd name="connsiteX30" fmla="*/ 3044461 w 3396730"/>
                  <a:gd name="connsiteY30" fmla="*/ 2985540 h 3000531"/>
                  <a:gd name="connsiteX31" fmla="*/ 2969510 w 3396730"/>
                  <a:gd name="connsiteY31" fmla="*/ 3000531 h 3000531"/>
                  <a:gd name="connsiteX0" fmla="*/ 778447 w 3396730"/>
                  <a:gd name="connsiteY0" fmla="*/ 1968500 h 3109001"/>
                  <a:gd name="connsiteX1" fmla="*/ 549847 w 3396730"/>
                  <a:gd name="connsiteY1" fmla="*/ 1892300 h 3109001"/>
                  <a:gd name="connsiteX2" fmla="*/ 321247 w 3396730"/>
                  <a:gd name="connsiteY2" fmla="*/ 1739900 h 3109001"/>
                  <a:gd name="connsiteX3" fmla="*/ 168847 w 3396730"/>
                  <a:gd name="connsiteY3" fmla="*/ 1587500 h 3109001"/>
                  <a:gd name="connsiteX4" fmla="*/ 92648 w 3396730"/>
                  <a:gd name="connsiteY4" fmla="*/ 1435099 h 3109001"/>
                  <a:gd name="connsiteX5" fmla="*/ 16447 w 3396730"/>
                  <a:gd name="connsiteY5" fmla="*/ 1206500 h 3109001"/>
                  <a:gd name="connsiteX6" fmla="*/ 16447 w 3396730"/>
                  <a:gd name="connsiteY6" fmla="*/ 977900 h 3109001"/>
                  <a:gd name="connsiteX7" fmla="*/ 61418 w 3396730"/>
                  <a:gd name="connsiteY7" fmla="*/ 733060 h 3109001"/>
                  <a:gd name="connsiteX8" fmla="*/ 245047 w 3396730"/>
                  <a:gd name="connsiteY8" fmla="*/ 444500 h 3109001"/>
                  <a:gd name="connsiteX9" fmla="*/ 397448 w 3396730"/>
                  <a:gd name="connsiteY9" fmla="*/ 292099 h 3109001"/>
                  <a:gd name="connsiteX10" fmla="*/ 702248 w 3396730"/>
                  <a:gd name="connsiteY10" fmla="*/ 139699 h 3109001"/>
                  <a:gd name="connsiteX11" fmla="*/ 1235647 w 3396730"/>
                  <a:gd name="connsiteY11" fmla="*/ 63500 h 3109001"/>
                  <a:gd name="connsiteX12" fmla="*/ 1997648 w 3396730"/>
                  <a:gd name="connsiteY12" fmla="*/ 520699 h 3109001"/>
                  <a:gd name="connsiteX13" fmla="*/ 2182527 w 3396730"/>
                  <a:gd name="connsiteY13" fmla="*/ 995388 h 3109001"/>
                  <a:gd name="connsiteX14" fmla="*/ 2264973 w 3396730"/>
                  <a:gd name="connsiteY14" fmla="*/ 1115309 h 3109001"/>
                  <a:gd name="connsiteX15" fmla="*/ 2377399 w 3396730"/>
                  <a:gd name="connsiteY15" fmla="*/ 1355151 h 3109001"/>
                  <a:gd name="connsiteX16" fmla="*/ 2378648 w 3396730"/>
                  <a:gd name="connsiteY16" fmla="*/ 1663699 h 3109001"/>
                  <a:gd name="connsiteX17" fmla="*/ 2354914 w 3396730"/>
                  <a:gd name="connsiteY17" fmla="*/ 2014719 h 3109001"/>
                  <a:gd name="connsiteX18" fmla="*/ 2594756 w 3396730"/>
                  <a:gd name="connsiteY18" fmla="*/ 1924778 h 3109001"/>
                  <a:gd name="connsiteX19" fmla="*/ 2902055 w 3396730"/>
                  <a:gd name="connsiteY19" fmla="*/ 1932273 h 3109001"/>
                  <a:gd name="connsiteX20" fmla="*/ 3119412 w 3396730"/>
                  <a:gd name="connsiteY20" fmla="*/ 2022214 h 3109001"/>
                  <a:gd name="connsiteX21" fmla="*/ 3261818 w 3396730"/>
                  <a:gd name="connsiteY21" fmla="*/ 2104660 h 3109001"/>
                  <a:gd name="connsiteX22" fmla="*/ 3329274 w 3396730"/>
                  <a:gd name="connsiteY22" fmla="*/ 2187106 h 3109001"/>
                  <a:gd name="connsiteX23" fmla="*/ 3359255 w 3396730"/>
                  <a:gd name="connsiteY23" fmla="*/ 2262056 h 3109001"/>
                  <a:gd name="connsiteX24" fmla="*/ 3396730 w 3396730"/>
                  <a:gd name="connsiteY24" fmla="*/ 2411958 h 3109001"/>
                  <a:gd name="connsiteX25" fmla="*/ 3389235 w 3396730"/>
                  <a:gd name="connsiteY25" fmla="*/ 2599335 h 3109001"/>
                  <a:gd name="connsiteX26" fmla="*/ 3314284 w 3396730"/>
                  <a:gd name="connsiteY26" fmla="*/ 2764227 h 3109001"/>
                  <a:gd name="connsiteX27" fmla="*/ 3276809 w 3396730"/>
                  <a:gd name="connsiteY27" fmla="*/ 2839178 h 3109001"/>
                  <a:gd name="connsiteX28" fmla="*/ 3231838 w 3396730"/>
                  <a:gd name="connsiteY28" fmla="*/ 2936614 h 3109001"/>
                  <a:gd name="connsiteX29" fmla="*/ 3126907 w 3396730"/>
                  <a:gd name="connsiteY29" fmla="*/ 3064030 h 3109001"/>
                  <a:gd name="connsiteX30" fmla="*/ 3044461 w 3396730"/>
                  <a:gd name="connsiteY30" fmla="*/ 3094010 h 3109001"/>
                  <a:gd name="connsiteX31" fmla="*/ 2969510 w 3396730"/>
                  <a:gd name="connsiteY31" fmla="*/ 3109001 h 31090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182527 w 3396730"/>
                  <a:gd name="connsiteY13" fmla="*/ 957288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54914 w 3396730"/>
                  <a:gd name="connsiteY17" fmla="*/ 1976619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264973 w 3396730"/>
                  <a:gd name="connsiteY14" fmla="*/ 1077209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377399 w 3396730"/>
                  <a:gd name="connsiteY15" fmla="*/ 1317051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378648 w 3396730"/>
                  <a:gd name="connsiteY16" fmla="*/ 1625599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02447 w 3396730"/>
                  <a:gd name="connsiteY17" fmla="*/ 18542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76809 w 3396730"/>
                  <a:gd name="connsiteY27" fmla="*/ 2801078 h 3070901"/>
                  <a:gd name="connsiteX28" fmla="*/ 3231838 w 3396730"/>
                  <a:gd name="connsiteY28" fmla="*/ 2898514 h 3070901"/>
                  <a:gd name="connsiteX29" fmla="*/ 3126907 w 3396730"/>
                  <a:gd name="connsiteY29" fmla="*/ 3025930 h 3070901"/>
                  <a:gd name="connsiteX30" fmla="*/ 3044461 w 3396730"/>
                  <a:gd name="connsiteY30" fmla="*/ 3055910 h 3070901"/>
                  <a:gd name="connsiteX31" fmla="*/ 2969510 w 3396730"/>
                  <a:gd name="connsiteY31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3044461 w 3396730"/>
                  <a:gd name="connsiteY29" fmla="*/ 3055910 h 3070901"/>
                  <a:gd name="connsiteX30" fmla="*/ 2969510 w 3396730"/>
                  <a:gd name="connsiteY30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29274 w 3396730"/>
                  <a:gd name="connsiteY22" fmla="*/ 2149006 h 3070901"/>
                  <a:gd name="connsiteX23" fmla="*/ 3359255 w 3396730"/>
                  <a:gd name="connsiteY23" fmla="*/ 2223956 h 3070901"/>
                  <a:gd name="connsiteX24" fmla="*/ 3396730 w 3396730"/>
                  <a:gd name="connsiteY24" fmla="*/ 2373858 h 3070901"/>
                  <a:gd name="connsiteX25" fmla="*/ 3389235 w 3396730"/>
                  <a:gd name="connsiteY25" fmla="*/ 2561235 h 3070901"/>
                  <a:gd name="connsiteX26" fmla="*/ 3314284 w 3396730"/>
                  <a:gd name="connsiteY26" fmla="*/ 2726127 h 3070901"/>
                  <a:gd name="connsiteX27" fmla="*/ 3231838 w 3396730"/>
                  <a:gd name="connsiteY27" fmla="*/ 2898514 h 3070901"/>
                  <a:gd name="connsiteX28" fmla="*/ 3126907 w 3396730"/>
                  <a:gd name="connsiteY28" fmla="*/ 3025930 h 3070901"/>
                  <a:gd name="connsiteX29" fmla="*/ 2969510 w 3396730"/>
                  <a:gd name="connsiteY29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96730 w 3396730"/>
                  <a:gd name="connsiteY23" fmla="*/ 2373858 h 3070901"/>
                  <a:gd name="connsiteX24" fmla="*/ 3389235 w 3396730"/>
                  <a:gd name="connsiteY24" fmla="*/ 2561235 h 3070901"/>
                  <a:gd name="connsiteX25" fmla="*/ 3314284 w 3396730"/>
                  <a:gd name="connsiteY25" fmla="*/ 2726127 h 3070901"/>
                  <a:gd name="connsiteX26" fmla="*/ 3231838 w 3396730"/>
                  <a:gd name="connsiteY26" fmla="*/ 2898514 h 3070901"/>
                  <a:gd name="connsiteX27" fmla="*/ 3126907 w 3396730"/>
                  <a:gd name="connsiteY27" fmla="*/ 3025930 h 3070901"/>
                  <a:gd name="connsiteX28" fmla="*/ 2969510 w 3396730"/>
                  <a:gd name="connsiteY28" fmla="*/ 3070901 h 3070901"/>
                  <a:gd name="connsiteX0" fmla="*/ 778447 w 3396730"/>
                  <a:gd name="connsiteY0" fmla="*/ 1930400 h 3070901"/>
                  <a:gd name="connsiteX1" fmla="*/ 549847 w 3396730"/>
                  <a:gd name="connsiteY1" fmla="*/ 1854200 h 3070901"/>
                  <a:gd name="connsiteX2" fmla="*/ 321247 w 3396730"/>
                  <a:gd name="connsiteY2" fmla="*/ 1701800 h 3070901"/>
                  <a:gd name="connsiteX3" fmla="*/ 168847 w 3396730"/>
                  <a:gd name="connsiteY3" fmla="*/ 1549400 h 3070901"/>
                  <a:gd name="connsiteX4" fmla="*/ 92648 w 3396730"/>
                  <a:gd name="connsiteY4" fmla="*/ 1396999 h 3070901"/>
                  <a:gd name="connsiteX5" fmla="*/ 16447 w 3396730"/>
                  <a:gd name="connsiteY5" fmla="*/ 1168400 h 3070901"/>
                  <a:gd name="connsiteX6" fmla="*/ 16447 w 3396730"/>
                  <a:gd name="connsiteY6" fmla="*/ 939800 h 3070901"/>
                  <a:gd name="connsiteX7" fmla="*/ 61418 w 3396730"/>
                  <a:gd name="connsiteY7" fmla="*/ 694960 h 3070901"/>
                  <a:gd name="connsiteX8" fmla="*/ 245047 w 3396730"/>
                  <a:gd name="connsiteY8" fmla="*/ 406400 h 3070901"/>
                  <a:gd name="connsiteX9" fmla="*/ 397448 w 3396730"/>
                  <a:gd name="connsiteY9" fmla="*/ 253999 h 3070901"/>
                  <a:gd name="connsiteX10" fmla="*/ 702248 w 3396730"/>
                  <a:gd name="connsiteY10" fmla="*/ 101599 h 3070901"/>
                  <a:gd name="connsiteX11" fmla="*/ 1235647 w 3396730"/>
                  <a:gd name="connsiteY11" fmla="*/ 25400 h 3070901"/>
                  <a:gd name="connsiteX12" fmla="*/ 1845247 w 3396730"/>
                  <a:gd name="connsiteY12" fmla="*/ 254000 h 3070901"/>
                  <a:gd name="connsiteX13" fmla="*/ 2226247 w 3396730"/>
                  <a:gd name="connsiteY13" fmla="*/ 711200 h 3070901"/>
                  <a:gd name="connsiteX14" fmla="*/ 2378647 w 3396730"/>
                  <a:gd name="connsiteY14" fmla="*/ 1016000 h 3070901"/>
                  <a:gd name="connsiteX15" fmla="*/ 2454847 w 3396730"/>
                  <a:gd name="connsiteY15" fmla="*/ 1320800 h 3070901"/>
                  <a:gd name="connsiteX16" fmla="*/ 2454847 w 3396730"/>
                  <a:gd name="connsiteY16" fmla="*/ 1625600 h 3070901"/>
                  <a:gd name="connsiteX17" fmla="*/ 2378647 w 3396730"/>
                  <a:gd name="connsiteY17" fmla="*/ 1930400 h 3070901"/>
                  <a:gd name="connsiteX18" fmla="*/ 2594756 w 3396730"/>
                  <a:gd name="connsiteY18" fmla="*/ 1886678 h 3070901"/>
                  <a:gd name="connsiteX19" fmla="*/ 2902055 w 3396730"/>
                  <a:gd name="connsiteY19" fmla="*/ 1894173 h 3070901"/>
                  <a:gd name="connsiteX20" fmla="*/ 3119412 w 3396730"/>
                  <a:gd name="connsiteY20" fmla="*/ 1984114 h 3070901"/>
                  <a:gd name="connsiteX21" fmla="*/ 3261818 w 3396730"/>
                  <a:gd name="connsiteY21" fmla="*/ 2066560 h 3070901"/>
                  <a:gd name="connsiteX22" fmla="*/ 3359255 w 3396730"/>
                  <a:gd name="connsiteY22" fmla="*/ 2223956 h 3070901"/>
                  <a:gd name="connsiteX23" fmla="*/ 3389235 w 3396730"/>
                  <a:gd name="connsiteY23" fmla="*/ 2561235 h 3070901"/>
                  <a:gd name="connsiteX24" fmla="*/ 3314284 w 3396730"/>
                  <a:gd name="connsiteY24" fmla="*/ 2726127 h 3070901"/>
                  <a:gd name="connsiteX25" fmla="*/ 3231838 w 3396730"/>
                  <a:gd name="connsiteY25" fmla="*/ 2898514 h 3070901"/>
                  <a:gd name="connsiteX26" fmla="*/ 3126907 w 3396730"/>
                  <a:gd name="connsiteY26" fmla="*/ 3025930 h 3070901"/>
                  <a:gd name="connsiteX27" fmla="*/ 2969510 w 3396730"/>
                  <a:gd name="connsiteY27" fmla="*/ 3070901 h 3070901"/>
                  <a:gd name="connsiteX0" fmla="*/ 778447 w 3396730"/>
                  <a:gd name="connsiteY0" fmla="*/ 1930400 h 3378200"/>
                  <a:gd name="connsiteX1" fmla="*/ 549847 w 3396730"/>
                  <a:gd name="connsiteY1" fmla="*/ 1854200 h 3378200"/>
                  <a:gd name="connsiteX2" fmla="*/ 321247 w 3396730"/>
                  <a:gd name="connsiteY2" fmla="*/ 1701800 h 3378200"/>
                  <a:gd name="connsiteX3" fmla="*/ 168847 w 3396730"/>
                  <a:gd name="connsiteY3" fmla="*/ 1549400 h 3378200"/>
                  <a:gd name="connsiteX4" fmla="*/ 92648 w 3396730"/>
                  <a:gd name="connsiteY4" fmla="*/ 1396999 h 3378200"/>
                  <a:gd name="connsiteX5" fmla="*/ 16447 w 3396730"/>
                  <a:gd name="connsiteY5" fmla="*/ 1168400 h 3378200"/>
                  <a:gd name="connsiteX6" fmla="*/ 16447 w 3396730"/>
                  <a:gd name="connsiteY6" fmla="*/ 939800 h 3378200"/>
                  <a:gd name="connsiteX7" fmla="*/ 61418 w 3396730"/>
                  <a:gd name="connsiteY7" fmla="*/ 694960 h 3378200"/>
                  <a:gd name="connsiteX8" fmla="*/ 245047 w 3396730"/>
                  <a:gd name="connsiteY8" fmla="*/ 406400 h 3378200"/>
                  <a:gd name="connsiteX9" fmla="*/ 397448 w 3396730"/>
                  <a:gd name="connsiteY9" fmla="*/ 253999 h 3378200"/>
                  <a:gd name="connsiteX10" fmla="*/ 702248 w 3396730"/>
                  <a:gd name="connsiteY10" fmla="*/ 101599 h 3378200"/>
                  <a:gd name="connsiteX11" fmla="*/ 1235647 w 3396730"/>
                  <a:gd name="connsiteY11" fmla="*/ 25400 h 3378200"/>
                  <a:gd name="connsiteX12" fmla="*/ 1845247 w 3396730"/>
                  <a:gd name="connsiteY12" fmla="*/ 254000 h 3378200"/>
                  <a:gd name="connsiteX13" fmla="*/ 2226247 w 3396730"/>
                  <a:gd name="connsiteY13" fmla="*/ 711200 h 3378200"/>
                  <a:gd name="connsiteX14" fmla="*/ 2378647 w 3396730"/>
                  <a:gd name="connsiteY14" fmla="*/ 1016000 h 3378200"/>
                  <a:gd name="connsiteX15" fmla="*/ 2454847 w 3396730"/>
                  <a:gd name="connsiteY15" fmla="*/ 1320800 h 3378200"/>
                  <a:gd name="connsiteX16" fmla="*/ 2454847 w 3396730"/>
                  <a:gd name="connsiteY16" fmla="*/ 1625600 h 3378200"/>
                  <a:gd name="connsiteX17" fmla="*/ 2378647 w 3396730"/>
                  <a:gd name="connsiteY17" fmla="*/ 1930400 h 3378200"/>
                  <a:gd name="connsiteX18" fmla="*/ 2594756 w 3396730"/>
                  <a:gd name="connsiteY18" fmla="*/ 1886678 h 3378200"/>
                  <a:gd name="connsiteX19" fmla="*/ 2902055 w 3396730"/>
                  <a:gd name="connsiteY19" fmla="*/ 1894173 h 3378200"/>
                  <a:gd name="connsiteX20" fmla="*/ 3119412 w 3396730"/>
                  <a:gd name="connsiteY20" fmla="*/ 1984114 h 3378200"/>
                  <a:gd name="connsiteX21" fmla="*/ 3261818 w 3396730"/>
                  <a:gd name="connsiteY21" fmla="*/ 2066560 h 3378200"/>
                  <a:gd name="connsiteX22" fmla="*/ 3359255 w 3396730"/>
                  <a:gd name="connsiteY22" fmla="*/ 2223956 h 3378200"/>
                  <a:gd name="connsiteX23" fmla="*/ 3389235 w 3396730"/>
                  <a:gd name="connsiteY23" fmla="*/ 2561235 h 3378200"/>
                  <a:gd name="connsiteX24" fmla="*/ 3314284 w 3396730"/>
                  <a:gd name="connsiteY24" fmla="*/ 2726127 h 3378200"/>
                  <a:gd name="connsiteX25" fmla="*/ 3231838 w 3396730"/>
                  <a:gd name="connsiteY25" fmla="*/ 2898514 h 3378200"/>
                  <a:gd name="connsiteX26" fmla="*/ 3126907 w 3396730"/>
                  <a:gd name="connsiteY26" fmla="*/ 3025930 h 3378200"/>
                  <a:gd name="connsiteX27" fmla="*/ 3140647 w 3396730"/>
                  <a:gd name="connsiteY27" fmla="*/ 3378200 h 3378200"/>
                  <a:gd name="connsiteX0" fmla="*/ 778447 w 3400476"/>
                  <a:gd name="connsiteY0" fmla="*/ 1930400 h 3378200"/>
                  <a:gd name="connsiteX1" fmla="*/ 549847 w 3400476"/>
                  <a:gd name="connsiteY1" fmla="*/ 1854200 h 3378200"/>
                  <a:gd name="connsiteX2" fmla="*/ 321247 w 3400476"/>
                  <a:gd name="connsiteY2" fmla="*/ 1701800 h 3378200"/>
                  <a:gd name="connsiteX3" fmla="*/ 168847 w 3400476"/>
                  <a:gd name="connsiteY3" fmla="*/ 1549400 h 3378200"/>
                  <a:gd name="connsiteX4" fmla="*/ 92648 w 3400476"/>
                  <a:gd name="connsiteY4" fmla="*/ 1396999 h 3378200"/>
                  <a:gd name="connsiteX5" fmla="*/ 16447 w 3400476"/>
                  <a:gd name="connsiteY5" fmla="*/ 1168400 h 3378200"/>
                  <a:gd name="connsiteX6" fmla="*/ 16447 w 3400476"/>
                  <a:gd name="connsiteY6" fmla="*/ 939800 h 3378200"/>
                  <a:gd name="connsiteX7" fmla="*/ 61418 w 3400476"/>
                  <a:gd name="connsiteY7" fmla="*/ 694960 h 3378200"/>
                  <a:gd name="connsiteX8" fmla="*/ 245047 w 3400476"/>
                  <a:gd name="connsiteY8" fmla="*/ 406400 h 3378200"/>
                  <a:gd name="connsiteX9" fmla="*/ 397448 w 3400476"/>
                  <a:gd name="connsiteY9" fmla="*/ 253999 h 3378200"/>
                  <a:gd name="connsiteX10" fmla="*/ 702248 w 3400476"/>
                  <a:gd name="connsiteY10" fmla="*/ 101599 h 3378200"/>
                  <a:gd name="connsiteX11" fmla="*/ 1235647 w 3400476"/>
                  <a:gd name="connsiteY11" fmla="*/ 25400 h 3378200"/>
                  <a:gd name="connsiteX12" fmla="*/ 1845247 w 3400476"/>
                  <a:gd name="connsiteY12" fmla="*/ 254000 h 3378200"/>
                  <a:gd name="connsiteX13" fmla="*/ 2226247 w 3400476"/>
                  <a:gd name="connsiteY13" fmla="*/ 711200 h 3378200"/>
                  <a:gd name="connsiteX14" fmla="*/ 2378647 w 3400476"/>
                  <a:gd name="connsiteY14" fmla="*/ 1016000 h 3378200"/>
                  <a:gd name="connsiteX15" fmla="*/ 2454847 w 3400476"/>
                  <a:gd name="connsiteY15" fmla="*/ 1320800 h 3378200"/>
                  <a:gd name="connsiteX16" fmla="*/ 2454847 w 3400476"/>
                  <a:gd name="connsiteY16" fmla="*/ 1625600 h 3378200"/>
                  <a:gd name="connsiteX17" fmla="*/ 2378647 w 3400476"/>
                  <a:gd name="connsiteY17" fmla="*/ 1930400 h 3378200"/>
                  <a:gd name="connsiteX18" fmla="*/ 2594756 w 3400476"/>
                  <a:gd name="connsiteY18" fmla="*/ 1886678 h 3378200"/>
                  <a:gd name="connsiteX19" fmla="*/ 2902055 w 3400476"/>
                  <a:gd name="connsiteY19" fmla="*/ 1894173 h 3378200"/>
                  <a:gd name="connsiteX20" fmla="*/ 3119412 w 3400476"/>
                  <a:gd name="connsiteY20" fmla="*/ 1984114 h 3378200"/>
                  <a:gd name="connsiteX21" fmla="*/ 3261818 w 3400476"/>
                  <a:gd name="connsiteY21" fmla="*/ 2066560 h 3378200"/>
                  <a:gd name="connsiteX22" fmla="*/ 3359255 w 3400476"/>
                  <a:gd name="connsiteY22" fmla="*/ 2223956 h 3378200"/>
                  <a:gd name="connsiteX23" fmla="*/ 3389235 w 3400476"/>
                  <a:gd name="connsiteY23" fmla="*/ 2561235 h 3378200"/>
                  <a:gd name="connsiteX24" fmla="*/ 3314284 w 3400476"/>
                  <a:gd name="connsiteY24" fmla="*/ 2726127 h 3378200"/>
                  <a:gd name="connsiteX25" fmla="*/ 3231838 w 3400476"/>
                  <a:gd name="connsiteY25" fmla="*/ 2898514 h 3378200"/>
                  <a:gd name="connsiteX26" fmla="*/ 3369247 w 3400476"/>
                  <a:gd name="connsiteY26" fmla="*/ 3149599 h 3378200"/>
                  <a:gd name="connsiteX27" fmla="*/ 3140647 w 3400476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19412 w 3552876"/>
                  <a:gd name="connsiteY20" fmla="*/ 1984114 h 3378200"/>
                  <a:gd name="connsiteX21" fmla="*/ 3261818 w 3552876"/>
                  <a:gd name="connsiteY21" fmla="*/ 2066560 h 3378200"/>
                  <a:gd name="connsiteX22" fmla="*/ 3359255 w 3552876"/>
                  <a:gd name="connsiteY22" fmla="*/ 2223956 h 3378200"/>
                  <a:gd name="connsiteX23" fmla="*/ 3389235 w 3552876"/>
                  <a:gd name="connsiteY23" fmla="*/ 2561235 h 3378200"/>
                  <a:gd name="connsiteX24" fmla="*/ 3314284 w 3552876"/>
                  <a:gd name="connsiteY24" fmla="*/ 2726127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389235 w 3692785"/>
                  <a:gd name="connsiteY23" fmla="*/ 2561235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359255 w 3692785"/>
                  <a:gd name="connsiteY22" fmla="*/ 2223956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61818 w 3692785"/>
                  <a:gd name="connsiteY21" fmla="*/ 2066560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19412 w 3692785"/>
                  <a:gd name="connsiteY20" fmla="*/ 1984114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0827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2930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692785"/>
                  <a:gd name="connsiteY0" fmla="*/ 1930400 h 3378200"/>
                  <a:gd name="connsiteX1" fmla="*/ 549847 w 3692785"/>
                  <a:gd name="connsiteY1" fmla="*/ 1854200 h 3378200"/>
                  <a:gd name="connsiteX2" fmla="*/ 321247 w 3692785"/>
                  <a:gd name="connsiteY2" fmla="*/ 1701800 h 3378200"/>
                  <a:gd name="connsiteX3" fmla="*/ 168847 w 3692785"/>
                  <a:gd name="connsiteY3" fmla="*/ 1549400 h 3378200"/>
                  <a:gd name="connsiteX4" fmla="*/ 92648 w 3692785"/>
                  <a:gd name="connsiteY4" fmla="*/ 1396999 h 3378200"/>
                  <a:gd name="connsiteX5" fmla="*/ 16447 w 3692785"/>
                  <a:gd name="connsiteY5" fmla="*/ 1168400 h 3378200"/>
                  <a:gd name="connsiteX6" fmla="*/ 16447 w 3692785"/>
                  <a:gd name="connsiteY6" fmla="*/ 939800 h 3378200"/>
                  <a:gd name="connsiteX7" fmla="*/ 61418 w 3692785"/>
                  <a:gd name="connsiteY7" fmla="*/ 694960 h 3378200"/>
                  <a:gd name="connsiteX8" fmla="*/ 245047 w 3692785"/>
                  <a:gd name="connsiteY8" fmla="*/ 406400 h 3378200"/>
                  <a:gd name="connsiteX9" fmla="*/ 397448 w 3692785"/>
                  <a:gd name="connsiteY9" fmla="*/ 253999 h 3378200"/>
                  <a:gd name="connsiteX10" fmla="*/ 702248 w 3692785"/>
                  <a:gd name="connsiteY10" fmla="*/ 101599 h 3378200"/>
                  <a:gd name="connsiteX11" fmla="*/ 1235647 w 3692785"/>
                  <a:gd name="connsiteY11" fmla="*/ 25400 h 3378200"/>
                  <a:gd name="connsiteX12" fmla="*/ 1845247 w 3692785"/>
                  <a:gd name="connsiteY12" fmla="*/ 254000 h 3378200"/>
                  <a:gd name="connsiteX13" fmla="*/ 2226247 w 3692785"/>
                  <a:gd name="connsiteY13" fmla="*/ 711200 h 3378200"/>
                  <a:gd name="connsiteX14" fmla="*/ 2378647 w 3692785"/>
                  <a:gd name="connsiteY14" fmla="*/ 1016000 h 3378200"/>
                  <a:gd name="connsiteX15" fmla="*/ 2454847 w 3692785"/>
                  <a:gd name="connsiteY15" fmla="*/ 1320800 h 3378200"/>
                  <a:gd name="connsiteX16" fmla="*/ 2454847 w 3692785"/>
                  <a:gd name="connsiteY16" fmla="*/ 1625600 h 3378200"/>
                  <a:gd name="connsiteX17" fmla="*/ 2378647 w 3692785"/>
                  <a:gd name="connsiteY17" fmla="*/ 1930400 h 3378200"/>
                  <a:gd name="connsiteX18" fmla="*/ 2594756 w 3692785"/>
                  <a:gd name="connsiteY18" fmla="*/ 1886678 h 3378200"/>
                  <a:gd name="connsiteX19" fmla="*/ 2902055 w 3692785"/>
                  <a:gd name="connsiteY19" fmla="*/ 1894173 h 3378200"/>
                  <a:gd name="connsiteX20" fmla="*/ 3140647 w 3692785"/>
                  <a:gd name="connsiteY20" fmla="*/ 1930399 h 3378200"/>
                  <a:gd name="connsiteX21" fmla="*/ 3369247 w 3692785"/>
                  <a:gd name="connsiteY21" fmla="*/ 2082799 h 3378200"/>
                  <a:gd name="connsiteX22" fmla="*/ 3445447 w 3692785"/>
                  <a:gd name="connsiteY22" fmla="*/ 2235199 h 3378200"/>
                  <a:gd name="connsiteX23" fmla="*/ 3521647 w 3692785"/>
                  <a:gd name="connsiteY23" fmla="*/ 2387599 h 3378200"/>
                  <a:gd name="connsiteX24" fmla="*/ 3674047 w 3692785"/>
                  <a:gd name="connsiteY24" fmla="*/ 2616199 h 3378200"/>
                  <a:gd name="connsiteX25" fmla="*/ 3521647 w 3692785"/>
                  <a:gd name="connsiteY25" fmla="*/ 2844799 h 3378200"/>
                  <a:gd name="connsiteX26" fmla="*/ 3369247 w 3692785"/>
                  <a:gd name="connsiteY26" fmla="*/ 3149599 h 3378200"/>
                  <a:gd name="connsiteX27" fmla="*/ 3140647 w 3692785"/>
                  <a:gd name="connsiteY27" fmla="*/ 3378200 h 3378200"/>
                  <a:gd name="connsiteX0" fmla="*/ 778447 w 3552876"/>
                  <a:gd name="connsiteY0" fmla="*/ 1930400 h 3378200"/>
                  <a:gd name="connsiteX1" fmla="*/ 549847 w 3552876"/>
                  <a:gd name="connsiteY1" fmla="*/ 1854200 h 3378200"/>
                  <a:gd name="connsiteX2" fmla="*/ 321247 w 3552876"/>
                  <a:gd name="connsiteY2" fmla="*/ 1701800 h 3378200"/>
                  <a:gd name="connsiteX3" fmla="*/ 168847 w 3552876"/>
                  <a:gd name="connsiteY3" fmla="*/ 1549400 h 3378200"/>
                  <a:gd name="connsiteX4" fmla="*/ 92648 w 3552876"/>
                  <a:gd name="connsiteY4" fmla="*/ 1396999 h 3378200"/>
                  <a:gd name="connsiteX5" fmla="*/ 16447 w 3552876"/>
                  <a:gd name="connsiteY5" fmla="*/ 1168400 h 3378200"/>
                  <a:gd name="connsiteX6" fmla="*/ 16447 w 3552876"/>
                  <a:gd name="connsiteY6" fmla="*/ 939800 h 3378200"/>
                  <a:gd name="connsiteX7" fmla="*/ 61418 w 3552876"/>
                  <a:gd name="connsiteY7" fmla="*/ 694960 h 3378200"/>
                  <a:gd name="connsiteX8" fmla="*/ 245047 w 3552876"/>
                  <a:gd name="connsiteY8" fmla="*/ 406400 h 3378200"/>
                  <a:gd name="connsiteX9" fmla="*/ 397448 w 3552876"/>
                  <a:gd name="connsiteY9" fmla="*/ 253999 h 3378200"/>
                  <a:gd name="connsiteX10" fmla="*/ 702248 w 3552876"/>
                  <a:gd name="connsiteY10" fmla="*/ 101599 h 3378200"/>
                  <a:gd name="connsiteX11" fmla="*/ 1235647 w 3552876"/>
                  <a:gd name="connsiteY11" fmla="*/ 25400 h 3378200"/>
                  <a:gd name="connsiteX12" fmla="*/ 1845247 w 3552876"/>
                  <a:gd name="connsiteY12" fmla="*/ 254000 h 3378200"/>
                  <a:gd name="connsiteX13" fmla="*/ 2226247 w 3552876"/>
                  <a:gd name="connsiteY13" fmla="*/ 711200 h 3378200"/>
                  <a:gd name="connsiteX14" fmla="*/ 2378647 w 3552876"/>
                  <a:gd name="connsiteY14" fmla="*/ 1016000 h 3378200"/>
                  <a:gd name="connsiteX15" fmla="*/ 2454847 w 3552876"/>
                  <a:gd name="connsiteY15" fmla="*/ 1320800 h 3378200"/>
                  <a:gd name="connsiteX16" fmla="*/ 2454847 w 3552876"/>
                  <a:gd name="connsiteY16" fmla="*/ 1625600 h 3378200"/>
                  <a:gd name="connsiteX17" fmla="*/ 2378647 w 3552876"/>
                  <a:gd name="connsiteY17" fmla="*/ 1930400 h 3378200"/>
                  <a:gd name="connsiteX18" fmla="*/ 2594756 w 3552876"/>
                  <a:gd name="connsiteY18" fmla="*/ 1886678 h 3378200"/>
                  <a:gd name="connsiteX19" fmla="*/ 2902055 w 3552876"/>
                  <a:gd name="connsiteY19" fmla="*/ 1894173 h 3378200"/>
                  <a:gd name="connsiteX20" fmla="*/ 3140647 w 3552876"/>
                  <a:gd name="connsiteY20" fmla="*/ 1930399 h 3378200"/>
                  <a:gd name="connsiteX21" fmla="*/ 3369247 w 3552876"/>
                  <a:gd name="connsiteY21" fmla="*/ 2082799 h 3378200"/>
                  <a:gd name="connsiteX22" fmla="*/ 3445447 w 3552876"/>
                  <a:gd name="connsiteY22" fmla="*/ 2235199 h 3378200"/>
                  <a:gd name="connsiteX23" fmla="*/ 3521647 w 3552876"/>
                  <a:gd name="connsiteY23" fmla="*/ 2387599 h 3378200"/>
                  <a:gd name="connsiteX24" fmla="*/ 3521647 w 3552876"/>
                  <a:gd name="connsiteY24" fmla="*/ 2616199 h 3378200"/>
                  <a:gd name="connsiteX25" fmla="*/ 3521647 w 3552876"/>
                  <a:gd name="connsiteY25" fmla="*/ 2844799 h 3378200"/>
                  <a:gd name="connsiteX26" fmla="*/ 3369247 w 3552876"/>
                  <a:gd name="connsiteY26" fmla="*/ 3149599 h 3378200"/>
                  <a:gd name="connsiteX27" fmla="*/ 3140647 w 3552876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445447 w 3616585"/>
                  <a:gd name="connsiteY22" fmla="*/ 2235199 h 3378200"/>
                  <a:gd name="connsiteX23" fmla="*/ 3521647 w 3616585"/>
                  <a:gd name="connsiteY23" fmla="*/ 2387599 h 3378200"/>
                  <a:gd name="connsiteX24" fmla="*/ 3597847 w 3616585"/>
                  <a:gd name="connsiteY24" fmla="*/ 2616199 h 3378200"/>
                  <a:gd name="connsiteX25" fmla="*/ 3521647 w 3616585"/>
                  <a:gd name="connsiteY25" fmla="*/ 2844799 h 3378200"/>
                  <a:gd name="connsiteX26" fmla="*/ 3369247 w 3616585"/>
                  <a:gd name="connsiteY26" fmla="*/ 3149599 h 3378200"/>
                  <a:gd name="connsiteX27" fmla="*/ 3140647 w 3616585"/>
                  <a:gd name="connsiteY27" fmla="*/ 3378200 h 3378200"/>
                  <a:gd name="connsiteX0" fmla="*/ 778447 w 4000083"/>
                  <a:gd name="connsiteY0" fmla="*/ 1930400 h 3378200"/>
                  <a:gd name="connsiteX1" fmla="*/ 549847 w 4000083"/>
                  <a:gd name="connsiteY1" fmla="*/ 1854200 h 3378200"/>
                  <a:gd name="connsiteX2" fmla="*/ 321247 w 4000083"/>
                  <a:gd name="connsiteY2" fmla="*/ 1701800 h 3378200"/>
                  <a:gd name="connsiteX3" fmla="*/ 168847 w 4000083"/>
                  <a:gd name="connsiteY3" fmla="*/ 1549400 h 3378200"/>
                  <a:gd name="connsiteX4" fmla="*/ 92648 w 4000083"/>
                  <a:gd name="connsiteY4" fmla="*/ 1396999 h 3378200"/>
                  <a:gd name="connsiteX5" fmla="*/ 16447 w 4000083"/>
                  <a:gd name="connsiteY5" fmla="*/ 1168400 h 3378200"/>
                  <a:gd name="connsiteX6" fmla="*/ 16447 w 4000083"/>
                  <a:gd name="connsiteY6" fmla="*/ 939800 h 3378200"/>
                  <a:gd name="connsiteX7" fmla="*/ 61418 w 4000083"/>
                  <a:gd name="connsiteY7" fmla="*/ 694960 h 3378200"/>
                  <a:gd name="connsiteX8" fmla="*/ 245047 w 4000083"/>
                  <a:gd name="connsiteY8" fmla="*/ 406400 h 3378200"/>
                  <a:gd name="connsiteX9" fmla="*/ 397448 w 4000083"/>
                  <a:gd name="connsiteY9" fmla="*/ 253999 h 3378200"/>
                  <a:gd name="connsiteX10" fmla="*/ 702248 w 4000083"/>
                  <a:gd name="connsiteY10" fmla="*/ 101599 h 3378200"/>
                  <a:gd name="connsiteX11" fmla="*/ 1235647 w 4000083"/>
                  <a:gd name="connsiteY11" fmla="*/ 25400 h 3378200"/>
                  <a:gd name="connsiteX12" fmla="*/ 1845247 w 4000083"/>
                  <a:gd name="connsiteY12" fmla="*/ 254000 h 3378200"/>
                  <a:gd name="connsiteX13" fmla="*/ 2226247 w 4000083"/>
                  <a:gd name="connsiteY13" fmla="*/ 711200 h 3378200"/>
                  <a:gd name="connsiteX14" fmla="*/ 2378647 w 4000083"/>
                  <a:gd name="connsiteY14" fmla="*/ 1016000 h 3378200"/>
                  <a:gd name="connsiteX15" fmla="*/ 2454847 w 4000083"/>
                  <a:gd name="connsiteY15" fmla="*/ 1320800 h 3378200"/>
                  <a:gd name="connsiteX16" fmla="*/ 2454847 w 4000083"/>
                  <a:gd name="connsiteY16" fmla="*/ 1625600 h 3378200"/>
                  <a:gd name="connsiteX17" fmla="*/ 2378647 w 4000083"/>
                  <a:gd name="connsiteY17" fmla="*/ 1930400 h 3378200"/>
                  <a:gd name="connsiteX18" fmla="*/ 2594756 w 4000083"/>
                  <a:gd name="connsiteY18" fmla="*/ 1886678 h 3378200"/>
                  <a:gd name="connsiteX19" fmla="*/ 2902055 w 4000083"/>
                  <a:gd name="connsiteY19" fmla="*/ 1894173 h 3378200"/>
                  <a:gd name="connsiteX20" fmla="*/ 3140647 w 4000083"/>
                  <a:gd name="connsiteY20" fmla="*/ 1930399 h 3378200"/>
                  <a:gd name="connsiteX21" fmla="*/ 3369247 w 4000083"/>
                  <a:gd name="connsiteY21" fmla="*/ 2082799 h 3378200"/>
                  <a:gd name="connsiteX22" fmla="*/ 3978847 w 4000083"/>
                  <a:gd name="connsiteY22" fmla="*/ 1701799 h 3378200"/>
                  <a:gd name="connsiteX23" fmla="*/ 3521647 w 4000083"/>
                  <a:gd name="connsiteY23" fmla="*/ 2387599 h 3378200"/>
                  <a:gd name="connsiteX24" fmla="*/ 3597847 w 4000083"/>
                  <a:gd name="connsiteY24" fmla="*/ 2616199 h 3378200"/>
                  <a:gd name="connsiteX25" fmla="*/ 3521647 w 4000083"/>
                  <a:gd name="connsiteY25" fmla="*/ 2844799 h 3378200"/>
                  <a:gd name="connsiteX26" fmla="*/ 3369247 w 4000083"/>
                  <a:gd name="connsiteY26" fmla="*/ 3149599 h 3378200"/>
                  <a:gd name="connsiteX27" fmla="*/ 3140647 w 4000083"/>
                  <a:gd name="connsiteY27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16585"/>
                  <a:gd name="connsiteY0" fmla="*/ 1930400 h 3378200"/>
                  <a:gd name="connsiteX1" fmla="*/ 549847 w 3616585"/>
                  <a:gd name="connsiteY1" fmla="*/ 1854200 h 3378200"/>
                  <a:gd name="connsiteX2" fmla="*/ 321247 w 3616585"/>
                  <a:gd name="connsiteY2" fmla="*/ 1701800 h 3378200"/>
                  <a:gd name="connsiteX3" fmla="*/ 168847 w 3616585"/>
                  <a:gd name="connsiteY3" fmla="*/ 1549400 h 3378200"/>
                  <a:gd name="connsiteX4" fmla="*/ 92648 w 3616585"/>
                  <a:gd name="connsiteY4" fmla="*/ 1396999 h 3378200"/>
                  <a:gd name="connsiteX5" fmla="*/ 16447 w 3616585"/>
                  <a:gd name="connsiteY5" fmla="*/ 1168400 h 3378200"/>
                  <a:gd name="connsiteX6" fmla="*/ 16447 w 3616585"/>
                  <a:gd name="connsiteY6" fmla="*/ 939800 h 3378200"/>
                  <a:gd name="connsiteX7" fmla="*/ 61418 w 3616585"/>
                  <a:gd name="connsiteY7" fmla="*/ 694960 h 3378200"/>
                  <a:gd name="connsiteX8" fmla="*/ 245047 w 3616585"/>
                  <a:gd name="connsiteY8" fmla="*/ 406400 h 3378200"/>
                  <a:gd name="connsiteX9" fmla="*/ 397448 w 3616585"/>
                  <a:gd name="connsiteY9" fmla="*/ 253999 h 3378200"/>
                  <a:gd name="connsiteX10" fmla="*/ 702248 w 3616585"/>
                  <a:gd name="connsiteY10" fmla="*/ 101599 h 3378200"/>
                  <a:gd name="connsiteX11" fmla="*/ 1235647 w 3616585"/>
                  <a:gd name="connsiteY11" fmla="*/ 25400 h 3378200"/>
                  <a:gd name="connsiteX12" fmla="*/ 1845247 w 3616585"/>
                  <a:gd name="connsiteY12" fmla="*/ 254000 h 3378200"/>
                  <a:gd name="connsiteX13" fmla="*/ 2226247 w 3616585"/>
                  <a:gd name="connsiteY13" fmla="*/ 711200 h 3378200"/>
                  <a:gd name="connsiteX14" fmla="*/ 2378647 w 3616585"/>
                  <a:gd name="connsiteY14" fmla="*/ 1016000 h 3378200"/>
                  <a:gd name="connsiteX15" fmla="*/ 2454847 w 3616585"/>
                  <a:gd name="connsiteY15" fmla="*/ 1320800 h 3378200"/>
                  <a:gd name="connsiteX16" fmla="*/ 2454847 w 3616585"/>
                  <a:gd name="connsiteY16" fmla="*/ 1625600 h 3378200"/>
                  <a:gd name="connsiteX17" fmla="*/ 2378647 w 3616585"/>
                  <a:gd name="connsiteY17" fmla="*/ 1930400 h 3378200"/>
                  <a:gd name="connsiteX18" fmla="*/ 2594756 w 3616585"/>
                  <a:gd name="connsiteY18" fmla="*/ 1886678 h 3378200"/>
                  <a:gd name="connsiteX19" fmla="*/ 2902055 w 3616585"/>
                  <a:gd name="connsiteY19" fmla="*/ 1894173 h 3378200"/>
                  <a:gd name="connsiteX20" fmla="*/ 3140647 w 3616585"/>
                  <a:gd name="connsiteY20" fmla="*/ 1930399 h 3378200"/>
                  <a:gd name="connsiteX21" fmla="*/ 3369247 w 3616585"/>
                  <a:gd name="connsiteY21" fmla="*/ 2082799 h 3378200"/>
                  <a:gd name="connsiteX22" fmla="*/ 3521647 w 3616585"/>
                  <a:gd name="connsiteY22" fmla="*/ 2387599 h 3378200"/>
                  <a:gd name="connsiteX23" fmla="*/ 3597847 w 3616585"/>
                  <a:gd name="connsiteY23" fmla="*/ 2616199 h 3378200"/>
                  <a:gd name="connsiteX24" fmla="*/ 3521647 w 3616585"/>
                  <a:gd name="connsiteY24" fmla="*/ 2844799 h 3378200"/>
                  <a:gd name="connsiteX25" fmla="*/ 3369247 w 3616585"/>
                  <a:gd name="connsiteY25" fmla="*/ 3149599 h 3378200"/>
                  <a:gd name="connsiteX26" fmla="*/ 3140647 w 3616585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827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369247 w 3665511"/>
                  <a:gd name="connsiteY25" fmla="*/ 3149599 h 3378200"/>
                  <a:gd name="connsiteX26" fmla="*/ 3140647 w 3665511"/>
                  <a:gd name="connsiteY26" fmla="*/ 3378200 h 3378200"/>
                  <a:gd name="connsiteX0" fmla="*/ 778447 w 3665511"/>
                  <a:gd name="connsiteY0" fmla="*/ 1930400 h 3378200"/>
                  <a:gd name="connsiteX1" fmla="*/ 549847 w 3665511"/>
                  <a:gd name="connsiteY1" fmla="*/ 1854200 h 3378200"/>
                  <a:gd name="connsiteX2" fmla="*/ 321247 w 3665511"/>
                  <a:gd name="connsiteY2" fmla="*/ 1701800 h 3378200"/>
                  <a:gd name="connsiteX3" fmla="*/ 168847 w 3665511"/>
                  <a:gd name="connsiteY3" fmla="*/ 1549400 h 3378200"/>
                  <a:gd name="connsiteX4" fmla="*/ 92648 w 3665511"/>
                  <a:gd name="connsiteY4" fmla="*/ 1396999 h 3378200"/>
                  <a:gd name="connsiteX5" fmla="*/ 16447 w 3665511"/>
                  <a:gd name="connsiteY5" fmla="*/ 1168400 h 3378200"/>
                  <a:gd name="connsiteX6" fmla="*/ 16447 w 3665511"/>
                  <a:gd name="connsiteY6" fmla="*/ 939800 h 3378200"/>
                  <a:gd name="connsiteX7" fmla="*/ 61418 w 3665511"/>
                  <a:gd name="connsiteY7" fmla="*/ 694960 h 3378200"/>
                  <a:gd name="connsiteX8" fmla="*/ 245047 w 3665511"/>
                  <a:gd name="connsiteY8" fmla="*/ 406400 h 3378200"/>
                  <a:gd name="connsiteX9" fmla="*/ 397448 w 3665511"/>
                  <a:gd name="connsiteY9" fmla="*/ 253999 h 3378200"/>
                  <a:gd name="connsiteX10" fmla="*/ 702248 w 3665511"/>
                  <a:gd name="connsiteY10" fmla="*/ 101599 h 3378200"/>
                  <a:gd name="connsiteX11" fmla="*/ 1235647 w 3665511"/>
                  <a:gd name="connsiteY11" fmla="*/ 25400 h 3378200"/>
                  <a:gd name="connsiteX12" fmla="*/ 1845247 w 3665511"/>
                  <a:gd name="connsiteY12" fmla="*/ 254000 h 3378200"/>
                  <a:gd name="connsiteX13" fmla="*/ 2226247 w 3665511"/>
                  <a:gd name="connsiteY13" fmla="*/ 711200 h 3378200"/>
                  <a:gd name="connsiteX14" fmla="*/ 2378647 w 3665511"/>
                  <a:gd name="connsiteY14" fmla="*/ 1016000 h 3378200"/>
                  <a:gd name="connsiteX15" fmla="*/ 2454847 w 3665511"/>
                  <a:gd name="connsiteY15" fmla="*/ 1320800 h 3378200"/>
                  <a:gd name="connsiteX16" fmla="*/ 2454847 w 3665511"/>
                  <a:gd name="connsiteY16" fmla="*/ 1625600 h 3378200"/>
                  <a:gd name="connsiteX17" fmla="*/ 2378647 w 3665511"/>
                  <a:gd name="connsiteY17" fmla="*/ 1930400 h 3378200"/>
                  <a:gd name="connsiteX18" fmla="*/ 2594756 w 3665511"/>
                  <a:gd name="connsiteY18" fmla="*/ 1886678 h 3378200"/>
                  <a:gd name="connsiteX19" fmla="*/ 2902055 w 3665511"/>
                  <a:gd name="connsiteY19" fmla="*/ 1894173 h 3378200"/>
                  <a:gd name="connsiteX20" fmla="*/ 3140647 w 3665511"/>
                  <a:gd name="connsiteY20" fmla="*/ 1930399 h 3378200"/>
                  <a:gd name="connsiteX21" fmla="*/ 3369247 w 3665511"/>
                  <a:gd name="connsiteY21" fmla="*/ 2006599 h 3378200"/>
                  <a:gd name="connsiteX22" fmla="*/ 3597847 w 3665511"/>
                  <a:gd name="connsiteY22" fmla="*/ 2311399 h 3378200"/>
                  <a:gd name="connsiteX23" fmla="*/ 3597847 w 3665511"/>
                  <a:gd name="connsiteY23" fmla="*/ 2616199 h 3378200"/>
                  <a:gd name="connsiteX24" fmla="*/ 3521647 w 3665511"/>
                  <a:gd name="connsiteY24" fmla="*/ 2844799 h 3378200"/>
                  <a:gd name="connsiteX25" fmla="*/ 3140647 w 3665511"/>
                  <a:gd name="connsiteY25" fmla="*/ 3378200 h 3378200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7112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10160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30400 h 2997199"/>
                  <a:gd name="connsiteX1" fmla="*/ 549847 w 3665511"/>
                  <a:gd name="connsiteY1" fmla="*/ 1854200 h 2997199"/>
                  <a:gd name="connsiteX2" fmla="*/ 321247 w 3665511"/>
                  <a:gd name="connsiteY2" fmla="*/ 1701800 h 2997199"/>
                  <a:gd name="connsiteX3" fmla="*/ 168847 w 3665511"/>
                  <a:gd name="connsiteY3" fmla="*/ 1549400 h 2997199"/>
                  <a:gd name="connsiteX4" fmla="*/ 92648 w 3665511"/>
                  <a:gd name="connsiteY4" fmla="*/ 1396999 h 2997199"/>
                  <a:gd name="connsiteX5" fmla="*/ 16447 w 3665511"/>
                  <a:gd name="connsiteY5" fmla="*/ 1168400 h 2997199"/>
                  <a:gd name="connsiteX6" fmla="*/ 16447 w 3665511"/>
                  <a:gd name="connsiteY6" fmla="*/ 939800 h 2997199"/>
                  <a:gd name="connsiteX7" fmla="*/ 61418 w 3665511"/>
                  <a:gd name="connsiteY7" fmla="*/ 694960 h 2997199"/>
                  <a:gd name="connsiteX8" fmla="*/ 245047 w 3665511"/>
                  <a:gd name="connsiteY8" fmla="*/ 406400 h 2997199"/>
                  <a:gd name="connsiteX9" fmla="*/ 397448 w 3665511"/>
                  <a:gd name="connsiteY9" fmla="*/ 253999 h 2997199"/>
                  <a:gd name="connsiteX10" fmla="*/ 702248 w 3665511"/>
                  <a:gd name="connsiteY10" fmla="*/ 101599 h 2997199"/>
                  <a:gd name="connsiteX11" fmla="*/ 1235647 w 3665511"/>
                  <a:gd name="connsiteY11" fmla="*/ 25400 h 2997199"/>
                  <a:gd name="connsiteX12" fmla="*/ 1845247 w 3665511"/>
                  <a:gd name="connsiteY12" fmla="*/ 254000 h 2997199"/>
                  <a:gd name="connsiteX13" fmla="*/ 2226247 w 3665511"/>
                  <a:gd name="connsiteY13" fmla="*/ 635000 h 2997199"/>
                  <a:gd name="connsiteX14" fmla="*/ 2378647 w 3665511"/>
                  <a:gd name="connsiteY14" fmla="*/ 863600 h 2997199"/>
                  <a:gd name="connsiteX15" fmla="*/ 2454847 w 3665511"/>
                  <a:gd name="connsiteY15" fmla="*/ 1320800 h 2997199"/>
                  <a:gd name="connsiteX16" fmla="*/ 2454847 w 3665511"/>
                  <a:gd name="connsiteY16" fmla="*/ 1625600 h 2997199"/>
                  <a:gd name="connsiteX17" fmla="*/ 2378647 w 3665511"/>
                  <a:gd name="connsiteY17" fmla="*/ 1930400 h 2997199"/>
                  <a:gd name="connsiteX18" fmla="*/ 2594756 w 3665511"/>
                  <a:gd name="connsiteY18" fmla="*/ 1886678 h 2997199"/>
                  <a:gd name="connsiteX19" fmla="*/ 2902055 w 3665511"/>
                  <a:gd name="connsiteY19" fmla="*/ 1894173 h 2997199"/>
                  <a:gd name="connsiteX20" fmla="*/ 3140647 w 3665511"/>
                  <a:gd name="connsiteY20" fmla="*/ 1930399 h 2997199"/>
                  <a:gd name="connsiteX21" fmla="*/ 3369247 w 3665511"/>
                  <a:gd name="connsiteY21" fmla="*/ 2006599 h 2997199"/>
                  <a:gd name="connsiteX22" fmla="*/ 3597847 w 3665511"/>
                  <a:gd name="connsiteY22" fmla="*/ 2311399 h 2997199"/>
                  <a:gd name="connsiteX23" fmla="*/ 3597847 w 3665511"/>
                  <a:gd name="connsiteY23" fmla="*/ 2616199 h 2997199"/>
                  <a:gd name="connsiteX24" fmla="*/ 3521647 w 3665511"/>
                  <a:gd name="connsiteY24" fmla="*/ 2844799 h 2997199"/>
                  <a:gd name="connsiteX25" fmla="*/ 3445447 w 3665511"/>
                  <a:gd name="connsiteY25" fmla="*/ 2997199 h 29971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6223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54847 w 3665511"/>
                  <a:gd name="connsiteY15" fmla="*/ 1308100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378647 w 3665511"/>
                  <a:gd name="connsiteY14" fmla="*/ 850900 h 2984499"/>
                  <a:gd name="connsiteX15" fmla="*/ 2471185 w 3665511"/>
                  <a:gd name="connsiteY15" fmla="*/ 1057147 h 2984499"/>
                  <a:gd name="connsiteX16" fmla="*/ 2454847 w 3665511"/>
                  <a:gd name="connsiteY16" fmla="*/ 1612900 h 2984499"/>
                  <a:gd name="connsiteX17" fmla="*/ 2378647 w 3665511"/>
                  <a:gd name="connsiteY17" fmla="*/ 1917700 h 2984499"/>
                  <a:gd name="connsiteX18" fmla="*/ 2594756 w 3665511"/>
                  <a:gd name="connsiteY18" fmla="*/ 1873978 h 2984499"/>
                  <a:gd name="connsiteX19" fmla="*/ 2902055 w 3665511"/>
                  <a:gd name="connsiteY19" fmla="*/ 1881473 h 2984499"/>
                  <a:gd name="connsiteX20" fmla="*/ 3140647 w 3665511"/>
                  <a:gd name="connsiteY20" fmla="*/ 1917699 h 2984499"/>
                  <a:gd name="connsiteX21" fmla="*/ 3369247 w 3665511"/>
                  <a:gd name="connsiteY21" fmla="*/ 1993899 h 2984499"/>
                  <a:gd name="connsiteX22" fmla="*/ 3597847 w 3665511"/>
                  <a:gd name="connsiteY22" fmla="*/ 2298699 h 2984499"/>
                  <a:gd name="connsiteX23" fmla="*/ 3597847 w 3665511"/>
                  <a:gd name="connsiteY23" fmla="*/ 2603499 h 2984499"/>
                  <a:gd name="connsiteX24" fmla="*/ 3521647 w 3665511"/>
                  <a:gd name="connsiteY24" fmla="*/ 2832099 h 2984499"/>
                  <a:gd name="connsiteX25" fmla="*/ 3445447 w 3665511"/>
                  <a:gd name="connsiteY25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594756 w 3665511"/>
                  <a:gd name="connsiteY17" fmla="*/ 1873978 h 2984499"/>
                  <a:gd name="connsiteX18" fmla="*/ 2902055 w 3665511"/>
                  <a:gd name="connsiteY18" fmla="*/ 1881473 h 2984499"/>
                  <a:gd name="connsiteX19" fmla="*/ 3140647 w 3665511"/>
                  <a:gd name="connsiteY19" fmla="*/ 1917699 h 2984499"/>
                  <a:gd name="connsiteX20" fmla="*/ 3369247 w 3665511"/>
                  <a:gd name="connsiteY20" fmla="*/ 1993899 h 2984499"/>
                  <a:gd name="connsiteX21" fmla="*/ 3597847 w 3665511"/>
                  <a:gd name="connsiteY21" fmla="*/ 2298699 h 2984499"/>
                  <a:gd name="connsiteX22" fmla="*/ 3597847 w 3665511"/>
                  <a:gd name="connsiteY22" fmla="*/ 2603499 h 2984499"/>
                  <a:gd name="connsiteX23" fmla="*/ 3521647 w 3665511"/>
                  <a:gd name="connsiteY23" fmla="*/ 2832099 h 2984499"/>
                  <a:gd name="connsiteX24" fmla="*/ 3445447 w 3665511"/>
                  <a:gd name="connsiteY24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378647 w 3665511"/>
                  <a:gd name="connsiteY16" fmla="*/ 1917700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902055 w 3665511"/>
                  <a:gd name="connsiteY17" fmla="*/ 1881473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140647 w 3665511"/>
                  <a:gd name="connsiteY18" fmla="*/ 1917699 h 2984499"/>
                  <a:gd name="connsiteX19" fmla="*/ 3369247 w 3665511"/>
                  <a:gd name="connsiteY19" fmla="*/ 1993899 h 2984499"/>
                  <a:gd name="connsiteX20" fmla="*/ 3597847 w 3665511"/>
                  <a:gd name="connsiteY20" fmla="*/ 2298699 h 2984499"/>
                  <a:gd name="connsiteX21" fmla="*/ 3597847 w 3665511"/>
                  <a:gd name="connsiteY21" fmla="*/ 2603499 h 2984499"/>
                  <a:gd name="connsiteX22" fmla="*/ 3521647 w 3665511"/>
                  <a:gd name="connsiteY22" fmla="*/ 2832099 h 2984499"/>
                  <a:gd name="connsiteX23" fmla="*/ 3445447 w 3665511"/>
                  <a:gd name="connsiteY23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369247 w 3665511"/>
                  <a:gd name="connsiteY18" fmla="*/ 1993899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665511"/>
                  <a:gd name="connsiteY0" fmla="*/ 1917700 h 2984499"/>
                  <a:gd name="connsiteX1" fmla="*/ 549847 w 3665511"/>
                  <a:gd name="connsiteY1" fmla="*/ 1841500 h 2984499"/>
                  <a:gd name="connsiteX2" fmla="*/ 321247 w 3665511"/>
                  <a:gd name="connsiteY2" fmla="*/ 1689100 h 2984499"/>
                  <a:gd name="connsiteX3" fmla="*/ 168847 w 3665511"/>
                  <a:gd name="connsiteY3" fmla="*/ 1536700 h 2984499"/>
                  <a:gd name="connsiteX4" fmla="*/ 92648 w 3665511"/>
                  <a:gd name="connsiteY4" fmla="*/ 1384299 h 2984499"/>
                  <a:gd name="connsiteX5" fmla="*/ 16447 w 3665511"/>
                  <a:gd name="connsiteY5" fmla="*/ 1155700 h 2984499"/>
                  <a:gd name="connsiteX6" fmla="*/ 16447 w 3665511"/>
                  <a:gd name="connsiteY6" fmla="*/ 927100 h 2984499"/>
                  <a:gd name="connsiteX7" fmla="*/ 61418 w 3665511"/>
                  <a:gd name="connsiteY7" fmla="*/ 682260 h 2984499"/>
                  <a:gd name="connsiteX8" fmla="*/ 245047 w 3665511"/>
                  <a:gd name="connsiteY8" fmla="*/ 393700 h 2984499"/>
                  <a:gd name="connsiteX9" fmla="*/ 397448 w 3665511"/>
                  <a:gd name="connsiteY9" fmla="*/ 241299 h 2984499"/>
                  <a:gd name="connsiteX10" fmla="*/ 702248 w 3665511"/>
                  <a:gd name="connsiteY10" fmla="*/ 88899 h 2984499"/>
                  <a:gd name="connsiteX11" fmla="*/ 1235647 w 3665511"/>
                  <a:gd name="connsiteY11" fmla="*/ 12700 h 2984499"/>
                  <a:gd name="connsiteX12" fmla="*/ 1845247 w 3665511"/>
                  <a:gd name="connsiteY12" fmla="*/ 165100 h 2984499"/>
                  <a:gd name="connsiteX13" fmla="*/ 2226247 w 3665511"/>
                  <a:gd name="connsiteY13" fmla="*/ 469900 h 2984499"/>
                  <a:gd name="connsiteX14" fmla="*/ 2471185 w 3665511"/>
                  <a:gd name="connsiteY14" fmla="*/ 1057147 h 2984499"/>
                  <a:gd name="connsiteX15" fmla="*/ 2454847 w 3665511"/>
                  <a:gd name="connsiteY15" fmla="*/ 1612900 h 2984499"/>
                  <a:gd name="connsiteX16" fmla="*/ 2448165 w 3665511"/>
                  <a:gd name="connsiteY16" fmla="*/ 1818799 h 2984499"/>
                  <a:gd name="connsiteX17" fmla="*/ 2876532 w 3665511"/>
                  <a:gd name="connsiteY17" fmla="*/ 1770758 h 2984499"/>
                  <a:gd name="connsiteX18" fmla="*/ 3436011 w 3665511"/>
                  <a:gd name="connsiteY18" fmla="*/ 1924890 h 2984499"/>
                  <a:gd name="connsiteX19" fmla="*/ 3597847 w 3665511"/>
                  <a:gd name="connsiteY19" fmla="*/ 2298699 h 2984499"/>
                  <a:gd name="connsiteX20" fmla="*/ 3597847 w 3665511"/>
                  <a:gd name="connsiteY20" fmla="*/ 2603499 h 2984499"/>
                  <a:gd name="connsiteX21" fmla="*/ 3521647 w 3665511"/>
                  <a:gd name="connsiteY21" fmla="*/ 2832099 h 2984499"/>
                  <a:gd name="connsiteX22" fmla="*/ 3445447 w 3665511"/>
                  <a:gd name="connsiteY22" fmla="*/ 2984499 h 2984499"/>
                  <a:gd name="connsiteX0" fmla="*/ 778447 w 3597847"/>
                  <a:gd name="connsiteY0" fmla="*/ 1917700 h 2984499"/>
                  <a:gd name="connsiteX1" fmla="*/ 549847 w 3597847"/>
                  <a:gd name="connsiteY1" fmla="*/ 1841500 h 2984499"/>
                  <a:gd name="connsiteX2" fmla="*/ 321247 w 3597847"/>
                  <a:gd name="connsiteY2" fmla="*/ 1689100 h 2984499"/>
                  <a:gd name="connsiteX3" fmla="*/ 168847 w 3597847"/>
                  <a:gd name="connsiteY3" fmla="*/ 1536700 h 2984499"/>
                  <a:gd name="connsiteX4" fmla="*/ 92648 w 3597847"/>
                  <a:gd name="connsiteY4" fmla="*/ 1384299 h 2984499"/>
                  <a:gd name="connsiteX5" fmla="*/ 16447 w 3597847"/>
                  <a:gd name="connsiteY5" fmla="*/ 1155700 h 2984499"/>
                  <a:gd name="connsiteX6" fmla="*/ 16447 w 3597847"/>
                  <a:gd name="connsiteY6" fmla="*/ 927100 h 2984499"/>
                  <a:gd name="connsiteX7" fmla="*/ 61418 w 3597847"/>
                  <a:gd name="connsiteY7" fmla="*/ 682260 h 2984499"/>
                  <a:gd name="connsiteX8" fmla="*/ 245047 w 3597847"/>
                  <a:gd name="connsiteY8" fmla="*/ 393700 h 2984499"/>
                  <a:gd name="connsiteX9" fmla="*/ 397448 w 3597847"/>
                  <a:gd name="connsiteY9" fmla="*/ 241299 h 2984499"/>
                  <a:gd name="connsiteX10" fmla="*/ 702248 w 3597847"/>
                  <a:gd name="connsiteY10" fmla="*/ 88899 h 2984499"/>
                  <a:gd name="connsiteX11" fmla="*/ 1235647 w 3597847"/>
                  <a:gd name="connsiteY11" fmla="*/ 12700 h 2984499"/>
                  <a:gd name="connsiteX12" fmla="*/ 1845247 w 3597847"/>
                  <a:gd name="connsiteY12" fmla="*/ 165100 h 2984499"/>
                  <a:gd name="connsiteX13" fmla="*/ 2226247 w 3597847"/>
                  <a:gd name="connsiteY13" fmla="*/ 469900 h 2984499"/>
                  <a:gd name="connsiteX14" fmla="*/ 2471185 w 3597847"/>
                  <a:gd name="connsiteY14" fmla="*/ 1057147 h 2984499"/>
                  <a:gd name="connsiteX15" fmla="*/ 2454847 w 3597847"/>
                  <a:gd name="connsiteY15" fmla="*/ 1612900 h 2984499"/>
                  <a:gd name="connsiteX16" fmla="*/ 2448165 w 3597847"/>
                  <a:gd name="connsiteY16" fmla="*/ 1818799 h 2984499"/>
                  <a:gd name="connsiteX17" fmla="*/ 2876532 w 3597847"/>
                  <a:gd name="connsiteY17" fmla="*/ 1770758 h 2984499"/>
                  <a:gd name="connsiteX18" fmla="*/ 3436011 w 3597847"/>
                  <a:gd name="connsiteY18" fmla="*/ 1924890 h 2984499"/>
                  <a:gd name="connsiteX19" fmla="*/ 3597847 w 3597847"/>
                  <a:gd name="connsiteY19" fmla="*/ 2603499 h 2984499"/>
                  <a:gd name="connsiteX20" fmla="*/ 3521647 w 3597847"/>
                  <a:gd name="connsiteY20" fmla="*/ 2832099 h 2984499"/>
                  <a:gd name="connsiteX21" fmla="*/ 3445447 w 3597847"/>
                  <a:gd name="connsiteY21" fmla="*/ 2984499 h 2984499"/>
                  <a:gd name="connsiteX0" fmla="*/ 778447 w 3698236"/>
                  <a:gd name="connsiteY0" fmla="*/ 1917700 h 2984499"/>
                  <a:gd name="connsiteX1" fmla="*/ 549847 w 3698236"/>
                  <a:gd name="connsiteY1" fmla="*/ 1841500 h 2984499"/>
                  <a:gd name="connsiteX2" fmla="*/ 321247 w 3698236"/>
                  <a:gd name="connsiteY2" fmla="*/ 1689100 h 2984499"/>
                  <a:gd name="connsiteX3" fmla="*/ 168847 w 3698236"/>
                  <a:gd name="connsiteY3" fmla="*/ 1536700 h 2984499"/>
                  <a:gd name="connsiteX4" fmla="*/ 92648 w 3698236"/>
                  <a:gd name="connsiteY4" fmla="*/ 1384299 h 2984499"/>
                  <a:gd name="connsiteX5" fmla="*/ 16447 w 3698236"/>
                  <a:gd name="connsiteY5" fmla="*/ 1155700 h 2984499"/>
                  <a:gd name="connsiteX6" fmla="*/ 16447 w 3698236"/>
                  <a:gd name="connsiteY6" fmla="*/ 927100 h 2984499"/>
                  <a:gd name="connsiteX7" fmla="*/ 61418 w 3698236"/>
                  <a:gd name="connsiteY7" fmla="*/ 682260 h 2984499"/>
                  <a:gd name="connsiteX8" fmla="*/ 245047 w 3698236"/>
                  <a:gd name="connsiteY8" fmla="*/ 393700 h 2984499"/>
                  <a:gd name="connsiteX9" fmla="*/ 397448 w 3698236"/>
                  <a:gd name="connsiteY9" fmla="*/ 241299 h 2984499"/>
                  <a:gd name="connsiteX10" fmla="*/ 702248 w 3698236"/>
                  <a:gd name="connsiteY10" fmla="*/ 88899 h 2984499"/>
                  <a:gd name="connsiteX11" fmla="*/ 1235647 w 3698236"/>
                  <a:gd name="connsiteY11" fmla="*/ 12700 h 2984499"/>
                  <a:gd name="connsiteX12" fmla="*/ 1845247 w 3698236"/>
                  <a:gd name="connsiteY12" fmla="*/ 165100 h 2984499"/>
                  <a:gd name="connsiteX13" fmla="*/ 2226247 w 3698236"/>
                  <a:gd name="connsiteY13" fmla="*/ 469900 h 2984499"/>
                  <a:gd name="connsiteX14" fmla="*/ 2471185 w 3698236"/>
                  <a:gd name="connsiteY14" fmla="*/ 1057147 h 2984499"/>
                  <a:gd name="connsiteX15" fmla="*/ 2454847 w 3698236"/>
                  <a:gd name="connsiteY15" fmla="*/ 1612900 h 2984499"/>
                  <a:gd name="connsiteX16" fmla="*/ 2448165 w 3698236"/>
                  <a:gd name="connsiteY16" fmla="*/ 1818799 h 2984499"/>
                  <a:gd name="connsiteX17" fmla="*/ 2876532 w 3698236"/>
                  <a:gd name="connsiteY17" fmla="*/ 1770758 h 2984499"/>
                  <a:gd name="connsiteX18" fmla="*/ 3436011 w 3698236"/>
                  <a:gd name="connsiteY18" fmla="*/ 1924890 h 2984499"/>
                  <a:gd name="connsiteX19" fmla="*/ 3698236 w 3698236"/>
                  <a:gd name="connsiteY19" fmla="*/ 2329236 h 2984499"/>
                  <a:gd name="connsiteX20" fmla="*/ 3521647 w 3698236"/>
                  <a:gd name="connsiteY20" fmla="*/ 2832099 h 2984499"/>
                  <a:gd name="connsiteX21" fmla="*/ 3445447 w 3698236"/>
                  <a:gd name="connsiteY21" fmla="*/ 2984499 h 2984499"/>
                  <a:gd name="connsiteX0" fmla="*/ 778447 w 3705945"/>
                  <a:gd name="connsiteY0" fmla="*/ 1917700 h 2984499"/>
                  <a:gd name="connsiteX1" fmla="*/ 549847 w 3705945"/>
                  <a:gd name="connsiteY1" fmla="*/ 1841500 h 2984499"/>
                  <a:gd name="connsiteX2" fmla="*/ 321247 w 3705945"/>
                  <a:gd name="connsiteY2" fmla="*/ 1689100 h 2984499"/>
                  <a:gd name="connsiteX3" fmla="*/ 168847 w 3705945"/>
                  <a:gd name="connsiteY3" fmla="*/ 1536700 h 2984499"/>
                  <a:gd name="connsiteX4" fmla="*/ 92648 w 3705945"/>
                  <a:gd name="connsiteY4" fmla="*/ 1384299 h 2984499"/>
                  <a:gd name="connsiteX5" fmla="*/ 16447 w 3705945"/>
                  <a:gd name="connsiteY5" fmla="*/ 1155700 h 2984499"/>
                  <a:gd name="connsiteX6" fmla="*/ 16447 w 3705945"/>
                  <a:gd name="connsiteY6" fmla="*/ 927100 h 2984499"/>
                  <a:gd name="connsiteX7" fmla="*/ 61418 w 3705945"/>
                  <a:gd name="connsiteY7" fmla="*/ 682260 h 2984499"/>
                  <a:gd name="connsiteX8" fmla="*/ 245047 w 3705945"/>
                  <a:gd name="connsiteY8" fmla="*/ 393700 h 2984499"/>
                  <a:gd name="connsiteX9" fmla="*/ 397448 w 3705945"/>
                  <a:gd name="connsiteY9" fmla="*/ 241299 h 2984499"/>
                  <a:gd name="connsiteX10" fmla="*/ 702248 w 3705945"/>
                  <a:gd name="connsiteY10" fmla="*/ 88899 h 2984499"/>
                  <a:gd name="connsiteX11" fmla="*/ 1235647 w 3705945"/>
                  <a:gd name="connsiteY11" fmla="*/ 12700 h 2984499"/>
                  <a:gd name="connsiteX12" fmla="*/ 1845247 w 3705945"/>
                  <a:gd name="connsiteY12" fmla="*/ 165100 h 2984499"/>
                  <a:gd name="connsiteX13" fmla="*/ 2226247 w 3705945"/>
                  <a:gd name="connsiteY13" fmla="*/ 469900 h 2984499"/>
                  <a:gd name="connsiteX14" fmla="*/ 2471185 w 3705945"/>
                  <a:gd name="connsiteY14" fmla="*/ 1057147 h 2984499"/>
                  <a:gd name="connsiteX15" fmla="*/ 2454847 w 3705945"/>
                  <a:gd name="connsiteY15" fmla="*/ 1612900 h 2984499"/>
                  <a:gd name="connsiteX16" fmla="*/ 2448165 w 3705945"/>
                  <a:gd name="connsiteY16" fmla="*/ 1818799 h 2984499"/>
                  <a:gd name="connsiteX17" fmla="*/ 2876532 w 3705945"/>
                  <a:gd name="connsiteY17" fmla="*/ 1770758 h 2984499"/>
                  <a:gd name="connsiteX18" fmla="*/ 3436011 w 3705945"/>
                  <a:gd name="connsiteY18" fmla="*/ 1924890 h 2984499"/>
                  <a:gd name="connsiteX19" fmla="*/ 3698236 w 3705945"/>
                  <a:gd name="connsiteY19" fmla="*/ 2329236 h 2984499"/>
                  <a:gd name="connsiteX20" fmla="*/ 3674716 w 3705945"/>
                  <a:gd name="connsiteY20" fmla="*/ 2602971 h 2984499"/>
                  <a:gd name="connsiteX21" fmla="*/ 3445447 w 3705945"/>
                  <a:gd name="connsiteY21" fmla="*/ 2984499 h 2984499"/>
                  <a:gd name="connsiteX0" fmla="*/ 778447 w 3705945"/>
                  <a:gd name="connsiteY0" fmla="*/ 1917700 h 3055358"/>
                  <a:gd name="connsiteX1" fmla="*/ 549847 w 3705945"/>
                  <a:gd name="connsiteY1" fmla="*/ 1841500 h 3055358"/>
                  <a:gd name="connsiteX2" fmla="*/ 321247 w 3705945"/>
                  <a:gd name="connsiteY2" fmla="*/ 1689100 h 3055358"/>
                  <a:gd name="connsiteX3" fmla="*/ 168847 w 3705945"/>
                  <a:gd name="connsiteY3" fmla="*/ 1536700 h 3055358"/>
                  <a:gd name="connsiteX4" fmla="*/ 92648 w 3705945"/>
                  <a:gd name="connsiteY4" fmla="*/ 1384299 h 3055358"/>
                  <a:gd name="connsiteX5" fmla="*/ 16447 w 3705945"/>
                  <a:gd name="connsiteY5" fmla="*/ 1155700 h 3055358"/>
                  <a:gd name="connsiteX6" fmla="*/ 16447 w 3705945"/>
                  <a:gd name="connsiteY6" fmla="*/ 927100 h 3055358"/>
                  <a:gd name="connsiteX7" fmla="*/ 61418 w 3705945"/>
                  <a:gd name="connsiteY7" fmla="*/ 682260 h 3055358"/>
                  <a:gd name="connsiteX8" fmla="*/ 245047 w 3705945"/>
                  <a:gd name="connsiteY8" fmla="*/ 393700 h 3055358"/>
                  <a:gd name="connsiteX9" fmla="*/ 397448 w 3705945"/>
                  <a:gd name="connsiteY9" fmla="*/ 241299 h 3055358"/>
                  <a:gd name="connsiteX10" fmla="*/ 702248 w 3705945"/>
                  <a:gd name="connsiteY10" fmla="*/ 88899 h 3055358"/>
                  <a:gd name="connsiteX11" fmla="*/ 1235647 w 3705945"/>
                  <a:gd name="connsiteY11" fmla="*/ 12700 h 3055358"/>
                  <a:gd name="connsiteX12" fmla="*/ 1845247 w 3705945"/>
                  <a:gd name="connsiteY12" fmla="*/ 165100 h 3055358"/>
                  <a:gd name="connsiteX13" fmla="*/ 2226247 w 3705945"/>
                  <a:gd name="connsiteY13" fmla="*/ 469900 h 3055358"/>
                  <a:gd name="connsiteX14" fmla="*/ 2471185 w 3705945"/>
                  <a:gd name="connsiteY14" fmla="*/ 1057147 h 3055358"/>
                  <a:gd name="connsiteX15" fmla="*/ 2454847 w 3705945"/>
                  <a:gd name="connsiteY15" fmla="*/ 1612900 h 3055358"/>
                  <a:gd name="connsiteX16" fmla="*/ 2448165 w 3705945"/>
                  <a:gd name="connsiteY16" fmla="*/ 1818799 h 3055358"/>
                  <a:gd name="connsiteX17" fmla="*/ 2876532 w 3705945"/>
                  <a:gd name="connsiteY17" fmla="*/ 1770758 h 3055358"/>
                  <a:gd name="connsiteX18" fmla="*/ 3436011 w 3705945"/>
                  <a:gd name="connsiteY18" fmla="*/ 1924890 h 3055358"/>
                  <a:gd name="connsiteX19" fmla="*/ 3698236 w 3705945"/>
                  <a:gd name="connsiteY19" fmla="*/ 2329236 h 3055358"/>
                  <a:gd name="connsiteX20" fmla="*/ 3674716 w 3705945"/>
                  <a:gd name="connsiteY20" fmla="*/ 2602971 h 3055358"/>
                  <a:gd name="connsiteX21" fmla="*/ 3508574 w 3705945"/>
                  <a:gd name="connsiteY21" fmla="*/ 3055358 h 3055358"/>
                  <a:gd name="connsiteX0" fmla="*/ 778447 w 3717955"/>
                  <a:gd name="connsiteY0" fmla="*/ 1917700 h 3055358"/>
                  <a:gd name="connsiteX1" fmla="*/ 549847 w 3717955"/>
                  <a:gd name="connsiteY1" fmla="*/ 1841500 h 3055358"/>
                  <a:gd name="connsiteX2" fmla="*/ 321247 w 3717955"/>
                  <a:gd name="connsiteY2" fmla="*/ 1689100 h 3055358"/>
                  <a:gd name="connsiteX3" fmla="*/ 168847 w 3717955"/>
                  <a:gd name="connsiteY3" fmla="*/ 1536700 h 3055358"/>
                  <a:gd name="connsiteX4" fmla="*/ 92648 w 3717955"/>
                  <a:gd name="connsiteY4" fmla="*/ 1384299 h 3055358"/>
                  <a:gd name="connsiteX5" fmla="*/ 16447 w 3717955"/>
                  <a:gd name="connsiteY5" fmla="*/ 1155700 h 3055358"/>
                  <a:gd name="connsiteX6" fmla="*/ 16447 w 3717955"/>
                  <a:gd name="connsiteY6" fmla="*/ 927100 h 3055358"/>
                  <a:gd name="connsiteX7" fmla="*/ 61418 w 3717955"/>
                  <a:gd name="connsiteY7" fmla="*/ 682260 h 3055358"/>
                  <a:gd name="connsiteX8" fmla="*/ 245047 w 3717955"/>
                  <a:gd name="connsiteY8" fmla="*/ 393700 h 3055358"/>
                  <a:gd name="connsiteX9" fmla="*/ 397448 w 3717955"/>
                  <a:gd name="connsiteY9" fmla="*/ 241299 h 3055358"/>
                  <a:gd name="connsiteX10" fmla="*/ 702248 w 3717955"/>
                  <a:gd name="connsiteY10" fmla="*/ 88899 h 3055358"/>
                  <a:gd name="connsiteX11" fmla="*/ 1235647 w 3717955"/>
                  <a:gd name="connsiteY11" fmla="*/ 12700 h 3055358"/>
                  <a:gd name="connsiteX12" fmla="*/ 1845247 w 3717955"/>
                  <a:gd name="connsiteY12" fmla="*/ 165100 h 3055358"/>
                  <a:gd name="connsiteX13" fmla="*/ 2226247 w 3717955"/>
                  <a:gd name="connsiteY13" fmla="*/ 469900 h 3055358"/>
                  <a:gd name="connsiteX14" fmla="*/ 2471185 w 3717955"/>
                  <a:gd name="connsiteY14" fmla="*/ 1057147 h 3055358"/>
                  <a:gd name="connsiteX15" fmla="*/ 2454847 w 3717955"/>
                  <a:gd name="connsiteY15" fmla="*/ 1612900 h 3055358"/>
                  <a:gd name="connsiteX16" fmla="*/ 2448165 w 3717955"/>
                  <a:gd name="connsiteY16" fmla="*/ 1818799 h 3055358"/>
                  <a:gd name="connsiteX17" fmla="*/ 2876532 w 3717955"/>
                  <a:gd name="connsiteY17" fmla="*/ 1770758 h 3055358"/>
                  <a:gd name="connsiteX18" fmla="*/ 3436011 w 3717955"/>
                  <a:gd name="connsiteY18" fmla="*/ 1924890 h 3055358"/>
                  <a:gd name="connsiteX19" fmla="*/ 3698236 w 3717955"/>
                  <a:gd name="connsiteY19" fmla="*/ 2329236 h 3055358"/>
                  <a:gd name="connsiteX20" fmla="*/ 3686726 w 3717955"/>
                  <a:gd name="connsiteY20" fmla="*/ 2710063 h 3055358"/>
                  <a:gd name="connsiteX21" fmla="*/ 3508574 w 3717955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436011 w 3707241"/>
                  <a:gd name="connsiteY18" fmla="*/ 1924890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6532 w 3707241"/>
                  <a:gd name="connsiteY17" fmla="*/ 1770758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54847 w 3707241"/>
                  <a:gd name="connsiteY15" fmla="*/ 1612900 h 3055358"/>
                  <a:gd name="connsiteX16" fmla="*/ 2448165 w 3707241"/>
                  <a:gd name="connsiteY16" fmla="*/ 1818799 h 3055358"/>
                  <a:gd name="connsiteX17" fmla="*/ 2877513 w 3707241"/>
                  <a:gd name="connsiteY17" fmla="*/ 1647391 h 3055358"/>
                  <a:gd name="connsiteX18" fmla="*/ 3329900 w 3707241"/>
                  <a:gd name="connsiteY18" fmla="*/ 1813534 h 3055358"/>
                  <a:gd name="connsiteX19" fmla="*/ 3698236 w 3707241"/>
                  <a:gd name="connsiteY19" fmla="*/ 2329236 h 3055358"/>
                  <a:gd name="connsiteX20" fmla="*/ 3686726 w 3707241"/>
                  <a:gd name="connsiteY20" fmla="*/ 2710063 h 3055358"/>
                  <a:gd name="connsiteX21" fmla="*/ 3508574 w 3707241"/>
                  <a:gd name="connsiteY21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397448 w 3707241"/>
                  <a:gd name="connsiteY9" fmla="*/ 241299 h 3055358"/>
                  <a:gd name="connsiteX10" fmla="*/ 702248 w 3707241"/>
                  <a:gd name="connsiteY10" fmla="*/ 88899 h 3055358"/>
                  <a:gd name="connsiteX11" fmla="*/ 1235647 w 3707241"/>
                  <a:gd name="connsiteY11" fmla="*/ 12700 h 3055358"/>
                  <a:gd name="connsiteX12" fmla="*/ 1845247 w 3707241"/>
                  <a:gd name="connsiteY12" fmla="*/ 165100 h 3055358"/>
                  <a:gd name="connsiteX13" fmla="*/ 2226247 w 3707241"/>
                  <a:gd name="connsiteY13" fmla="*/ 469900 h 3055358"/>
                  <a:gd name="connsiteX14" fmla="*/ 2471185 w 3707241"/>
                  <a:gd name="connsiteY14" fmla="*/ 1057147 h 3055358"/>
                  <a:gd name="connsiteX15" fmla="*/ 2448165 w 3707241"/>
                  <a:gd name="connsiteY15" fmla="*/ 1818799 h 3055358"/>
                  <a:gd name="connsiteX16" fmla="*/ 2877513 w 3707241"/>
                  <a:gd name="connsiteY16" fmla="*/ 1647391 h 3055358"/>
                  <a:gd name="connsiteX17" fmla="*/ 3329900 w 3707241"/>
                  <a:gd name="connsiteY17" fmla="*/ 1813534 h 3055358"/>
                  <a:gd name="connsiteX18" fmla="*/ 3698236 w 3707241"/>
                  <a:gd name="connsiteY18" fmla="*/ 2329236 h 3055358"/>
                  <a:gd name="connsiteX19" fmla="*/ 3686726 w 3707241"/>
                  <a:gd name="connsiteY19" fmla="*/ 2710063 h 3055358"/>
                  <a:gd name="connsiteX20" fmla="*/ 3508574 w 3707241"/>
                  <a:gd name="connsiteY20" fmla="*/ 3055358 h 3055358"/>
                  <a:gd name="connsiteX0" fmla="*/ 778447 w 3707241"/>
                  <a:gd name="connsiteY0" fmla="*/ 1917700 h 3055358"/>
                  <a:gd name="connsiteX1" fmla="*/ 549847 w 3707241"/>
                  <a:gd name="connsiteY1" fmla="*/ 1841500 h 3055358"/>
                  <a:gd name="connsiteX2" fmla="*/ 321247 w 3707241"/>
                  <a:gd name="connsiteY2" fmla="*/ 1689100 h 3055358"/>
                  <a:gd name="connsiteX3" fmla="*/ 168847 w 3707241"/>
                  <a:gd name="connsiteY3" fmla="*/ 1536700 h 3055358"/>
                  <a:gd name="connsiteX4" fmla="*/ 92648 w 3707241"/>
                  <a:gd name="connsiteY4" fmla="*/ 1384299 h 3055358"/>
                  <a:gd name="connsiteX5" fmla="*/ 16447 w 3707241"/>
                  <a:gd name="connsiteY5" fmla="*/ 1155700 h 3055358"/>
                  <a:gd name="connsiteX6" fmla="*/ 16447 w 3707241"/>
                  <a:gd name="connsiteY6" fmla="*/ 927100 h 3055358"/>
                  <a:gd name="connsiteX7" fmla="*/ 61418 w 3707241"/>
                  <a:gd name="connsiteY7" fmla="*/ 682260 h 3055358"/>
                  <a:gd name="connsiteX8" fmla="*/ 245047 w 3707241"/>
                  <a:gd name="connsiteY8" fmla="*/ 393700 h 3055358"/>
                  <a:gd name="connsiteX9" fmla="*/ 702248 w 3707241"/>
                  <a:gd name="connsiteY9" fmla="*/ 88899 h 3055358"/>
                  <a:gd name="connsiteX10" fmla="*/ 1235647 w 3707241"/>
                  <a:gd name="connsiteY10" fmla="*/ 12700 h 3055358"/>
                  <a:gd name="connsiteX11" fmla="*/ 1845247 w 3707241"/>
                  <a:gd name="connsiteY11" fmla="*/ 165100 h 3055358"/>
                  <a:gd name="connsiteX12" fmla="*/ 2226247 w 3707241"/>
                  <a:gd name="connsiteY12" fmla="*/ 469900 h 3055358"/>
                  <a:gd name="connsiteX13" fmla="*/ 2471185 w 3707241"/>
                  <a:gd name="connsiteY13" fmla="*/ 1057147 h 3055358"/>
                  <a:gd name="connsiteX14" fmla="*/ 2448165 w 3707241"/>
                  <a:gd name="connsiteY14" fmla="*/ 1818799 h 3055358"/>
                  <a:gd name="connsiteX15" fmla="*/ 2877513 w 3707241"/>
                  <a:gd name="connsiteY15" fmla="*/ 1647391 h 3055358"/>
                  <a:gd name="connsiteX16" fmla="*/ 3329900 w 3707241"/>
                  <a:gd name="connsiteY16" fmla="*/ 1813534 h 3055358"/>
                  <a:gd name="connsiteX17" fmla="*/ 3698236 w 3707241"/>
                  <a:gd name="connsiteY17" fmla="*/ 2329236 h 3055358"/>
                  <a:gd name="connsiteX18" fmla="*/ 3686726 w 3707241"/>
                  <a:gd name="connsiteY18" fmla="*/ 2710063 h 3055358"/>
                  <a:gd name="connsiteX19" fmla="*/ 3508574 w 3707241"/>
                  <a:gd name="connsiteY19" fmla="*/ 3055358 h 3055358"/>
                  <a:gd name="connsiteX0" fmla="*/ 778447 w 3707241"/>
                  <a:gd name="connsiteY0" fmla="*/ 1985723 h 3123381"/>
                  <a:gd name="connsiteX1" fmla="*/ 549847 w 3707241"/>
                  <a:gd name="connsiteY1" fmla="*/ 1909523 h 3123381"/>
                  <a:gd name="connsiteX2" fmla="*/ 321247 w 3707241"/>
                  <a:gd name="connsiteY2" fmla="*/ 1757123 h 3123381"/>
                  <a:gd name="connsiteX3" fmla="*/ 168847 w 3707241"/>
                  <a:gd name="connsiteY3" fmla="*/ 1604723 h 3123381"/>
                  <a:gd name="connsiteX4" fmla="*/ 92648 w 3707241"/>
                  <a:gd name="connsiteY4" fmla="*/ 1452322 h 3123381"/>
                  <a:gd name="connsiteX5" fmla="*/ 16447 w 3707241"/>
                  <a:gd name="connsiteY5" fmla="*/ 1223723 h 3123381"/>
                  <a:gd name="connsiteX6" fmla="*/ 16447 w 3707241"/>
                  <a:gd name="connsiteY6" fmla="*/ 995123 h 3123381"/>
                  <a:gd name="connsiteX7" fmla="*/ 61418 w 3707241"/>
                  <a:gd name="connsiteY7" fmla="*/ 750283 h 3123381"/>
                  <a:gd name="connsiteX8" fmla="*/ 245047 w 3707241"/>
                  <a:gd name="connsiteY8" fmla="*/ 461723 h 3123381"/>
                  <a:gd name="connsiteX9" fmla="*/ 686136 w 3707241"/>
                  <a:gd name="connsiteY9" fmla="*/ 63500 h 3123381"/>
                  <a:gd name="connsiteX10" fmla="*/ 1235647 w 3707241"/>
                  <a:gd name="connsiteY10" fmla="*/ 80723 h 3123381"/>
                  <a:gd name="connsiteX11" fmla="*/ 1845247 w 3707241"/>
                  <a:gd name="connsiteY11" fmla="*/ 233123 h 3123381"/>
                  <a:gd name="connsiteX12" fmla="*/ 2226247 w 3707241"/>
                  <a:gd name="connsiteY12" fmla="*/ 537923 h 3123381"/>
                  <a:gd name="connsiteX13" fmla="*/ 2471185 w 3707241"/>
                  <a:gd name="connsiteY13" fmla="*/ 1125170 h 3123381"/>
                  <a:gd name="connsiteX14" fmla="*/ 2448165 w 3707241"/>
                  <a:gd name="connsiteY14" fmla="*/ 1886822 h 3123381"/>
                  <a:gd name="connsiteX15" fmla="*/ 2877513 w 3707241"/>
                  <a:gd name="connsiteY15" fmla="*/ 1715414 h 3123381"/>
                  <a:gd name="connsiteX16" fmla="*/ 3329900 w 3707241"/>
                  <a:gd name="connsiteY16" fmla="*/ 1881557 h 3123381"/>
                  <a:gd name="connsiteX17" fmla="*/ 3698236 w 3707241"/>
                  <a:gd name="connsiteY17" fmla="*/ 2397259 h 3123381"/>
                  <a:gd name="connsiteX18" fmla="*/ 3686726 w 3707241"/>
                  <a:gd name="connsiteY18" fmla="*/ 2778086 h 3123381"/>
                  <a:gd name="connsiteX19" fmla="*/ 3508574 w 3707241"/>
                  <a:gd name="connsiteY19" fmla="*/ 3123381 h 3123381"/>
                  <a:gd name="connsiteX0" fmla="*/ 778447 w 3707241"/>
                  <a:gd name="connsiteY0" fmla="*/ 1990830 h 3128488"/>
                  <a:gd name="connsiteX1" fmla="*/ 549847 w 3707241"/>
                  <a:gd name="connsiteY1" fmla="*/ 1914630 h 3128488"/>
                  <a:gd name="connsiteX2" fmla="*/ 321247 w 3707241"/>
                  <a:gd name="connsiteY2" fmla="*/ 1762230 h 3128488"/>
                  <a:gd name="connsiteX3" fmla="*/ 168847 w 3707241"/>
                  <a:gd name="connsiteY3" fmla="*/ 1609830 h 3128488"/>
                  <a:gd name="connsiteX4" fmla="*/ 92648 w 3707241"/>
                  <a:gd name="connsiteY4" fmla="*/ 1457429 h 3128488"/>
                  <a:gd name="connsiteX5" fmla="*/ 16447 w 3707241"/>
                  <a:gd name="connsiteY5" fmla="*/ 1228830 h 3128488"/>
                  <a:gd name="connsiteX6" fmla="*/ 16447 w 3707241"/>
                  <a:gd name="connsiteY6" fmla="*/ 1000230 h 3128488"/>
                  <a:gd name="connsiteX7" fmla="*/ 61418 w 3707241"/>
                  <a:gd name="connsiteY7" fmla="*/ 755390 h 3128488"/>
                  <a:gd name="connsiteX8" fmla="*/ 246260 w 3707241"/>
                  <a:gd name="connsiteY8" fmla="*/ 497475 h 3128488"/>
                  <a:gd name="connsiteX9" fmla="*/ 686136 w 3707241"/>
                  <a:gd name="connsiteY9" fmla="*/ 68607 h 3128488"/>
                  <a:gd name="connsiteX10" fmla="*/ 1235647 w 3707241"/>
                  <a:gd name="connsiteY10" fmla="*/ 85830 h 3128488"/>
                  <a:gd name="connsiteX11" fmla="*/ 1845247 w 3707241"/>
                  <a:gd name="connsiteY11" fmla="*/ 238230 h 3128488"/>
                  <a:gd name="connsiteX12" fmla="*/ 2226247 w 3707241"/>
                  <a:gd name="connsiteY12" fmla="*/ 543030 h 3128488"/>
                  <a:gd name="connsiteX13" fmla="*/ 2471185 w 3707241"/>
                  <a:gd name="connsiteY13" fmla="*/ 1130277 h 3128488"/>
                  <a:gd name="connsiteX14" fmla="*/ 2448165 w 3707241"/>
                  <a:gd name="connsiteY14" fmla="*/ 1891929 h 3128488"/>
                  <a:gd name="connsiteX15" fmla="*/ 2877513 w 3707241"/>
                  <a:gd name="connsiteY15" fmla="*/ 1720521 h 3128488"/>
                  <a:gd name="connsiteX16" fmla="*/ 3329900 w 3707241"/>
                  <a:gd name="connsiteY16" fmla="*/ 1886664 h 3128488"/>
                  <a:gd name="connsiteX17" fmla="*/ 3698236 w 3707241"/>
                  <a:gd name="connsiteY17" fmla="*/ 2402366 h 3128488"/>
                  <a:gd name="connsiteX18" fmla="*/ 3686726 w 3707241"/>
                  <a:gd name="connsiteY18" fmla="*/ 2783193 h 3128488"/>
                  <a:gd name="connsiteX19" fmla="*/ 3508574 w 3707241"/>
                  <a:gd name="connsiteY19" fmla="*/ 3128488 h 3128488"/>
                  <a:gd name="connsiteX0" fmla="*/ 778447 w 3707241"/>
                  <a:gd name="connsiteY0" fmla="*/ 2070095 h 3207753"/>
                  <a:gd name="connsiteX1" fmla="*/ 549847 w 3707241"/>
                  <a:gd name="connsiteY1" fmla="*/ 1993895 h 3207753"/>
                  <a:gd name="connsiteX2" fmla="*/ 321247 w 3707241"/>
                  <a:gd name="connsiteY2" fmla="*/ 1841495 h 3207753"/>
                  <a:gd name="connsiteX3" fmla="*/ 168847 w 3707241"/>
                  <a:gd name="connsiteY3" fmla="*/ 1689095 h 3207753"/>
                  <a:gd name="connsiteX4" fmla="*/ 92648 w 3707241"/>
                  <a:gd name="connsiteY4" fmla="*/ 1536694 h 3207753"/>
                  <a:gd name="connsiteX5" fmla="*/ 16447 w 3707241"/>
                  <a:gd name="connsiteY5" fmla="*/ 1308095 h 3207753"/>
                  <a:gd name="connsiteX6" fmla="*/ 16447 w 3707241"/>
                  <a:gd name="connsiteY6" fmla="*/ 1079495 h 3207753"/>
                  <a:gd name="connsiteX7" fmla="*/ 61418 w 3707241"/>
                  <a:gd name="connsiteY7" fmla="*/ 834655 h 3207753"/>
                  <a:gd name="connsiteX8" fmla="*/ 246260 w 3707241"/>
                  <a:gd name="connsiteY8" fmla="*/ 576740 h 3207753"/>
                  <a:gd name="connsiteX9" fmla="*/ 686136 w 3707241"/>
                  <a:gd name="connsiteY9" fmla="*/ 147872 h 3207753"/>
                  <a:gd name="connsiteX10" fmla="*/ 1269135 w 3707241"/>
                  <a:gd name="connsiteY10" fmla="*/ 28270 h 3207753"/>
                  <a:gd name="connsiteX11" fmla="*/ 1845247 w 3707241"/>
                  <a:gd name="connsiteY11" fmla="*/ 317495 h 3207753"/>
                  <a:gd name="connsiteX12" fmla="*/ 2226247 w 3707241"/>
                  <a:gd name="connsiteY12" fmla="*/ 622295 h 3207753"/>
                  <a:gd name="connsiteX13" fmla="*/ 2471185 w 3707241"/>
                  <a:gd name="connsiteY13" fmla="*/ 1209542 h 3207753"/>
                  <a:gd name="connsiteX14" fmla="*/ 2448165 w 3707241"/>
                  <a:gd name="connsiteY14" fmla="*/ 1971194 h 3207753"/>
                  <a:gd name="connsiteX15" fmla="*/ 2877513 w 3707241"/>
                  <a:gd name="connsiteY15" fmla="*/ 1799786 h 3207753"/>
                  <a:gd name="connsiteX16" fmla="*/ 3329900 w 3707241"/>
                  <a:gd name="connsiteY16" fmla="*/ 1965929 h 3207753"/>
                  <a:gd name="connsiteX17" fmla="*/ 3698236 w 3707241"/>
                  <a:gd name="connsiteY17" fmla="*/ 2481631 h 3207753"/>
                  <a:gd name="connsiteX18" fmla="*/ 3686726 w 3707241"/>
                  <a:gd name="connsiteY18" fmla="*/ 2862458 h 3207753"/>
                  <a:gd name="connsiteX19" fmla="*/ 3508574 w 3707241"/>
                  <a:gd name="connsiteY19" fmla="*/ 3207753 h 3207753"/>
                  <a:gd name="connsiteX0" fmla="*/ 778447 w 3707241"/>
                  <a:gd name="connsiteY0" fmla="*/ 2062172 h 3199830"/>
                  <a:gd name="connsiteX1" fmla="*/ 549847 w 3707241"/>
                  <a:gd name="connsiteY1" fmla="*/ 1985972 h 3199830"/>
                  <a:gd name="connsiteX2" fmla="*/ 321247 w 3707241"/>
                  <a:gd name="connsiteY2" fmla="*/ 1833572 h 3199830"/>
                  <a:gd name="connsiteX3" fmla="*/ 168847 w 3707241"/>
                  <a:gd name="connsiteY3" fmla="*/ 1681172 h 3199830"/>
                  <a:gd name="connsiteX4" fmla="*/ 92648 w 3707241"/>
                  <a:gd name="connsiteY4" fmla="*/ 1528771 h 3199830"/>
                  <a:gd name="connsiteX5" fmla="*/ 16447 w 3707241"/>
                  <a:gd name="connsiteY5" fmla="*/ 1300172 h 3199830"/>
                  <a:gd name="connsiteX6" fmla="*/ 16447 w 3707241"/>
                  <a:gd name="connsiteY6" fmla="*/ 1071572 h 3199830"/>
                  <a:gd name="connsiteX7" fmla="*/ 61418 w 3707241"/>
                  <a:gd name="connsiteY7" fmla="*/ 826732 h 3199830"/>
                  <a:gd name="connsiteX8" fmla="*/ 246260 w 3707241"/>
                  <a:gd name="connsiteY8" fmla="*/ 568817 h 3199830"/>
                  <a:gd name="connsiteX9" fmla="*/ 745687 w 3707241"/>
                  <a:gd name="connsiteY9" fmla="*/ 187490 h 3199830"/>
                  <a:gd name="connsiteX10" fmla="*/ 1269135 w 3707241"/>
                  <a:gd name="connsiteY10" fmla="*/ 20347 h 3199830"/>
                  <a:gd name="connsiteX11" fmla="*/ 1845247 w 3707241"/>
                  <a:gd name="connsiteY11" fmla="*/ 309572 h 3199830"/>
                  <a:gd name="connsiteX12" fmla="*/ 2226247 w 3707241"/>
                  <a:gd name="connsiteY12" fmla="*/ 614372 h 3199830"/>
                  <a:gd name="connsiteX13" fmla="*/ 2471185 w 3707241"/>
                  <a:gd name="connsiteY13" fmla="*/ 1201619 h 3199830"/>
                  <a:gd name="connsiteX14" fmla="*/ 2448165 w 3707241"/>
                  <a:gd name="connsiteY14" fmla="*/ 1963271 h 3199830"/>
                  <a:gd name="connsiteX15" fmla="*/ 2877513 w 3707241"/>
                  <a:gd name="connsiteY15" fmla="*/ 1791863 h 3199830"/>
                  <a:gd name="connsiteX16" fmla="*/ 3329900 w 3707241"/>
                  <a:gd name="connsiteY16" fmla="*/ 1958006 h 3199830"/>
                  <a:gd name="connsiteX17" fmla="*/ 3698236 w 3707241"/>
                  <a:gd name="connsiteY17" fmla="*/ 2473708 h 3199830"/>
                  <a:gd name="connsiteX18" fmla="*/ 3686726 w 3707241"/>
                  <a:gd name="connsiteY18" fmla="*/ 2854535 h 3199830"/>
                  <a:gd name="connsiteX19" fmla="*/ 3508574 w 3707241"/>
                  <a:gd name="connsiteY19" fmla="*/ 3199830 h 3199830"/>
                  <a:gd name="connsiteX0" fmla="*/ 778447 w 3707241"/>
                  <a:gd name="connsiteY0" fmla="*/ 1955081 h 3092739"/>
                  <a:gd name="connsiteX1" fmla="*/ 549847 w 3707241"/>
                  <a:gd name="connsiteY1" fmla="*/ 1878881 h 3092739"/>
                  <a:gd name="connsiteX2" fmla="*/ 321247 w 3707241"/>
                  <a:gd name="connsiteY2" fmla="*/ 1726481 h 3092739"/>
                  <a:gd name="connsiteX3" fmla="*/ 168847 w 3707241"/>
                  <a:gd name="connsiteY3" fmla="*/ 1574081 h 3092739"/>
                  <a:gd name="connsiteX4" fmla="*/ 92648 w 3707241"/>
                  <a:gd name="connsiteY4" fmla="*/ 1421680 h 3092739"/>
                  <a:gd name="connsiteX5" fmla="*/ 16447 w 3707241"/>
                  <a:gd name="connsiteY5" fmla="*/ 1193081 h 3092739"/>
                  <a:gd name="connsiteX6" fmla="*/ 16447 w 3707241"/>
                  <a:gd name="connsiteY6" fmla="*/ 964481 h 3092739"/>
                  <a:gd name="connsiteX7" fmla="*/ 61418 w 3707241"/>
                  <a:gd name="connsiteY7" fmla="*/ 719641 h 3092739"/>
                  <a:gd name="connsiteX8" fmla="*/ 246260 w 3707241"/>
                  <a:gd name="connsiteY8" fmla="*/ 461726 h 3092739"/>
                  <a:gd name="connsiteX9" fmla="*/ 745687 w 3707241"/>
                  <a:gd name="connsiteY9" fmla="*/ 80399 h 3092739"/>
                  <a:gd name="connsiteX10" fmla="*/ 1281145 w 3707241"/>
                  <a:gd name="connsiteY10" fmla="*/ 20347 h 3092739"/>
                  <a:gd name="connsiteX11" fmla="*/ 1845247 w 3707241"/>
                  <a:gd name="connsiteY11" fmla="*/ 202481 h 3092739"/>
                  <a:gd name="connsiteX12" fmla="*/ 2226247 w 3707241"/>
                  <a:gd name="connsiteY12" fmla="*/ 507281 h 3092739"/>
                  <a:gd name="connsiteX13" fmla="*/ 2471185 w 3707241"/>
                  <a:gd name="connsiteY13" fmla="*/ 1094528 h 3092739"/>
                  <a:gd name="connsiteX14" fmla="*/ 2448165 w 3707241"/>
                  <a:gd name="connsiteY14" fmla="*/ 1856180 h 3092739"/>
                  <a:gd name="connsiteX15" fmla="*/ 2877513 w 3707241"/>
                  <a:gd name="connsiteY15" fmla="*/ 1684772 h 3092739"/>
                  <a:gd name="connsiteX16" fmla="*/ 3329900 w 3707241"/>
                  <a:gd name="connsiteY16" fmla="*/ 1850915 h 3092739"/>
                  <a:gd name="connsiteX17" fmla="*/ 3698236 w 3707241"/>
                  <a:gd name="connsiteY17" fmla="*/ 2366617 h 3092739"/>
                  <a:gd name="connsiteX18" fmla="*/ 3686726 w 3707241"/>
                  <a:gd name="connsiteY18" fmla="*/ 2747444 h 3092739"/>
                  <a:gd name="connsiteX19" fmla="*/ 3508574 w 3707241"/>
                  <a:gd name="connsiteY19" fmla="*/ 3092739 h 3092739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226247 w 3707241"/>
                  <a:gd name="connsiteY12" fmla="*/ 530388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71185 w 3707241"/>
                  <a:gd name="connsiteY13" fmla="*/ 111763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77513 w 3707241"/>
                  <a:gd name="connsiteY15" fmla="*/ 1707879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889522 w 3707241"/>
                  <a:gd name="connsiteY15" fmla="*/ 1814971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413114 w 3707241"/>
                  <a:gd name="connsiteY13" fmla="*/ 1434645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37063 w 3707241"/>
                  <a:gd name="connsiteY15" fmla="*/ 175542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329900 w 3707241"/>
                  <a:gd name="connsiteY16" fmla="*/ 1874022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07241"/>
                  <a:gd name="connsiteY0" fmla="*/ 1978188 h 3115846"/>
                  <a:gd name="connsiteX1" fmla="*/ 549847 w 3707241"/>
                  <a:gd name="connsiteY1" fmla="*/ 1901988 h 3115846"/>
                  <a:gd name="connsiteX2" fmla="*/ 321247 w 3707241"/>
                  <a:gd name="connsiteY2" fmla="*/ 1749588 h 3115846"/>
                  <a:gd name="connsiteX3" fmla="*/ 168847 w 3707241"/>
                  <a:gd name="connsiteY3" fmla="*/ 1597188 h 3115846"/>
                  <a:gd name="connsiteX4" fmla="*/ 92648 w 3707241"/>
                  <a:gd name="connsiteY4" fmla="*/ 1444787 h 3115846"/>
                  <a:gd name="connsiteX5" fmla="*/ 16447 w 3707241"/>
                  <a:gd name="connsiteY5" fmla="*/ 1216188 h 3115846"/>
                  <a:gd name="connsiteX6" fmla="*/ 16447 w 3707241"/>
                  <a:gd name="connsiteY6" fmla="*/ 987588 h 3115846"/>
                  <a:gd name="connsiteX7" fmla="*/ 61418 w 3707241"/>
                  <a:gd name="connsiteY7" fmla="*/ 742748 h 3115846"/>
                  <a:gd name="connsiteX8" fmla="*/ 246260 w 3707241"/>
                  <a:gd name="connsiteY8" fmla="*/ 484833 h 3115846"/>
                  <a:gd name="connsiteX9" fmla="*/ 745687 w 3707241"/>
                  <a:gd name="connsiteY9" fmla="*/ 103506 h 3115846"/>
                  <a:gd name="connsiteX10" fmla="*/ 1281145 w 3707241"/>
                  <a:gd name="connsiteY10" fmla="*/ 43454 h 3115846"/>
                  <a:gd name="connsiteX11" fmla="*/ 1805094 w 3707241"/>
                  <a:gd name="connsiteY11" fmla="*/ 364229 h 3115846"/>
                  <a:gd name="connsiteX12" fmla="*/ 2114859 w 3707241"/>
                  <a:gd name="connsiteY12" fmla="*/ 709024 h 3115846"/>
                  <a:gd name="connsiteX13" fmla="*/ 2329543 w 3707241"/>
                  <a:gd name="connsiteY13" fmla="*/ 1172921 h 3115846"/>
                  <a:gd name="connsiteX14" fmla="*/ 2448165 w 3707241"/>
                  <a:gd name="connsiteY14" fmla="*/ 1879287 h 3115846"/>
                  <a:gd name="connsiteX15" fmla="*/ 2996614 w 3707241"/>
                  <a:gd name="connsiteY15" fmla="*/ 1802960 h 3115846"/>
                  <a:gd name="connsiteX16" fmla="*/ 3508552 w 3707241"/>
                  <a:gd name="connsiteY16" fmla="*/ 2016643 h 3115846"/>
                  <a:gd name="connsiteX17" fmla="*/ 3698236 w 3707241"/>
                  <a:gd name="connsiteY17" fmla="*/ 2389724 h 3115846"/>
                  <a:gd name="connsiteX18" fmla="*/ 3686726 w 3707241"/>
                  <a:gd name="connsiteY18" fmla="*/ 2770551 h 3115846"/>
                  <a:gd name="connsiteX19" fmla="*/ 3508574 w 3707241"/>
                  <a:gd name="connsiteY19" fmla="*/ 3115846 h 3115846"/>
                  <a:gd name="connsiteX0" fmla="*/ 778447 w 3770777"/>
                  <a:gd name="connsiteY0" fmla="*/ 1978188 h 3115846"/>
                  <a:gd name="connsiteX1" fmla="*/ 549847 w 3770777"/>
                  <a:gd name="connsiteY1" fmla="*/ 1901988 h 3115846"/>
                  <a:gd name="connsiteX2" fmla="*/ 321247 w 3770777"/>
                  <a:gd name="connsiteY2" fmla="*/ 1749588 h 3115846"/>
                  <a:gd name="connsiteX3" fmla="*/ 168847 w 3770777"/>
                  <a:gd name="connsiteY3" fmla="*/ 1597188 h 3115846"/>
                  <a:gd name="connsiteX4" fmla="*/ 92648 w 3770777"/>
                  <a:gd name="connsiteY4" fmla="*/ 1444787 h 3115846"/>
                  <a:gd name="connsiteX5" fmla="*/ 16447 w 3770777"/>
                  <a:gd name="connsiteY5" fmla="*/ 1216188 h 3115846"/>
                  <a:gd name="connsiteX6" fmla="*/ 16447 w 3770777"/>
                  <a:gd name="connsiteY6" fmla="*/ 987588 h 3115846"/>
                  <a:gd name="connsiteX7" fmla="*/ 61418 w 3770777"/>
                  <a:gd name="connsiteY7" fmla="*/ 742748 h 3115846"/>
                  <a:gd name="connsiteX8" fmla="*/ 246260 w 3770777"/>
                  <a:gd name="connsiteY8" fmla="*/ 484833 h 3115846"/>
                  <a:gd name="connsiteX9" fmla="*/ 745687 w 3770777"/>
                  <a:gd name="connsiteY9" fmla="*/ 103506 h 3115846"/>
                  <a:gd name="connsiteX10" fmla="*/ 1281145 w 3770777"/>
                  <a:gd name="connsiteY10" fmla="*/ 43454 h 3115846"/>
                  <a:gd name="connsiteX11" fmla="*/ 1805094 w 3770777"/>
                  <a:gd name="connsiteY11" fmla="*/ 364229 h 3115846"/>
                  <a:gd name="connsiteX12" fmla="*/ 2114859 w 3770777"/>
                  <a:gd name="connsiteY12" fmla="*/ 709024 h 3115846"/>
                  <a:gd name="connsiteX13" fmla="*/ 2329543 w 3770777"/>
                  <a:gd name="connsiteY13" fmla="*/ 1172921 h 3115846"/>
                  <a:gd name="connsiteX14" fmla="*/ 2448165 w 3770777"/>
                  <a:gd name="connsiteY14" fmla="*/ 1879287 h 3115846"/>
                  <a:gd name="connsiteX15" fmla="*/ 2996614 w 3770777"/>
                  <a:gd name="connsiteY15" fmla="*/ 1802960 h 3115846"/>
                  <a:gd name="connsiteX16" fmla="*/ 3508552 w 3770777"/>
                  <a:gd name="connsiteY16" fmla="*/ 2016643 h 3115846"/>
                  <a:gd name="connsiteX17" fmla="*/ 3770777 w 3770777"/>
                  <a:gd name="connsiteY17" fmla="*/ 2420989 h 3115846"/>
                  <a:gd name="connsiteX18" fmla="*/ 3686726 w 3770777"/>
                  <a:gd name="connsiteY18" fmla="*/ 2770551 h 3115846"/>
                  <a:gd name="connsiteX19" fmla="*/ 3508574 w 3770777"/>
                  <a:gd name="connsiteY19" fmla="*/ 3115846 h 3115846"/>
                  <a:gd name="connsiteX0" fmla="*/ 778447 w 3774323"/>
                  <a:gd name="connsiteY0" fmla="*/ 1978188 h 3115846"/>
                  <a:gd name="connsiteX1" fmla="*/ 549847 w 3774323"/>
                  <a:gd name="connsiteY1" fmla="*/ 1901988 h 3115846"/>
                  <a:gd name="connsiteX2" fmla="*/ 321247 w 3774323"/>
                  <a:gd name="connsiteY2" fmla="*/ 1749588 h 3115846"/>
                  <a:gd name="connsiteX3" fmla="*/ 168847 w 3774323"/>
                  <a:gd name="connsiteY3" fmla="*/ 1597188 h 3115846"/>
                  <a:gd name="connsiteX4" fmla="*/ 92648 w 3774323"/>
                  <a:gd name="connsiteY4" fmla="*/ 1444787 h 3115846"/>
                  <a:gd name="connsiteX5" fmla="*/ 16447 w 3774323"/>
                  <a:gd name="connsiteY5" fmla="*/ 1216188 h 3115846"/>
                  <a:gd name="connsiteX6" fmla="*/ 16447 w 3774323"/>
                  <a:gd name="connsiteY6" fmla="*/ 987588 h 3115846"/>
                  <a:gd name="connsiteX7" fmla="*/ 61418 w 3774323"/>
                  <a:gd name="connsiteY7" fmla="*/ 742748 h 3115846"/>
                  <a:gd name="connsiteX8" fmla="*/ 246260 w 3774323"/>
                  <a:gd name="connsiteY8" fmla="*/ 484833 h 3115846"/>
                  <a:gd name="connsiteX9" fmla="*/ 745687 w 3774323"/>
                  <a:gd name="connsiteY9" fmla="*/ 103506 h 3115846"/>
                  <a:gd name="connsiteX10" fmla="*/ 1281145 w 3774323"/>
                  <a:gd name="connsiteY10" fmla="*/ 43454 h 3115846"/>
                  <a:gd name="connsiteX11" fmla="*/ 1805094 w 3774323"/>
                  <a:gd name="connsiteY11" fmla="*/ 364229 h 3115846"/>
                  <a:gd name="connsiteX12" fmla="*/ 2114859 w 3774323"/>
                  <a:gd name="connsiteY12" fmla="*/ 709024 h 3115846"/>
                  <a:gd name="connsiteX13" fmla="*/ 2329543 w 3774323"/>
                  <a:gd name="connsiteY13" fmla="*/ 1172921 h 3115846"/>
                  <a:gd name="connsiteX14" fmla="*/ 2448165 w 3774323"/>
                  <a:gd name="connsiteY14" fmla="*/ 1879287 h 3115846"/>
                  <a:gd name="connsiteX15" fmla="*/ 2996614 w 3774323"/>
                  <a:gd name="connsiteY15" fmla="*/ 1802960 h 3115846"/>
                  <a:gd name="connsiteX16" fmla="*/ 3508552 w 3774323"/>
                  <a:gd name="connsiteY16" fmla="*/ 2016643 h 3115846"/>
                  <a:gd name="connsiteX17" fmla="*/ 3770777 w 3774323"/>
                  <a:gd name="connsiteY17" fmla="*/ 2420989 h 3115846"/>
                  <a:gd name="connsiteX18" fmla="*/ 3686726 w 3774323"/>
                  <a:gd name="connsiteY18" fmla="*/ 2770551 h 3115846"/>
                  <a:gd name="connsiteX19" fmla="*/ 3508574 w 3774323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115846"/>
                  <a:gd name="connsiteX1" fmla="*/ 549847 w 3803266"/>
                  <a:gd name="connsiteY1" fmla="*/ 1901988 h 3115846"/>
                  <a:gd name="connsiteX2" fmla="*/ 321247 w 3803266"/>
                  <a:gd name="connsiteY2" fmla="*/ 1749588 h 3115846"/>
                  <a:gd name="connsiteX3" fmla="*/ 168847 w 3803266"/>
                  <a:gd name="connsiteY3" fmla="*/ 1597188 h 3115846"/>
                  <a:gd name="connsiteX4" fmla="*/ 92648 w 3803266"/>
                  <a:gd name="connsiteY4" fmla="*/ 1444787 h 3115846"/>
                  <a:gd name="connsiteX5" fmla="*/ 16447 w 3803266"/>
                  <a:gd name="connsiteY5" fmla="*/ 1216188 h 3115846"/>
                  <a:gd name="connsiteX6" fmla="*/ 16447 w 3803266"/>
                  <a:gd name="connsiteY6" fmla="*/ 987588 h 3115846"/>
                  <a:gd name="connsiteX7" fmla="*/ 61418 w 3803266"/>
                  <a:gd name="connsiteY7" fmla="*/ 742748 h 3115846"/>
                  <a:gd name="connsiteX8" fmla="*/ 246260 w 3803266"/>
                  <a:gd name="connsiteY8" fmla="*/ 484833 h 3115846"/>
                  <a:gd name="connsiteX9" fmla="*/ 745687 w 3803266"/>
                  <a:gd name="connsiteY9" fmla="*/ 103506 h 3115846"/>
                  <a:gd name="connsiteX10" fmla="*/ 1281145 w 3803266"/>
                  <a:gd name="connsiteY10" fmla="*/ 43454 h 3115846"/>
                  <a:gd name="connsiteX11" fmla="*/ 1805094 w 3803266"/>
                  <a:gd name="connsiteY11" fmla="*/ 364229 h 3115846"/>
                  <a:gd name="connsiteX12" fmla="*/ 2114859 w 3803266"/>
                  <a:gd name="connsiteY12" fmla="*/ 709024 h 3115846"/>
                  <a:gd name="connsiteX13" fmla="*/ 2329543 w 3803266"/>
                  <a:gd name="connsiteY13" fmla="*/ 1172921 h 3115846"/>
                  <a:gd name="connsiteX14" fmla="*/ 2448165 w 3803266"/>
                  <a:gd name="connsiteY14" fmla="*/ 1879287 h 3115846"/>
                  <a:gd name="connsiteX15" fmla="*/ 2996614 w 3803266"/>
                  <a:gd name="connsiteY15" fmla="*/ 1802960 h 3115846"/>
                  <a:gd name="connsiteX16" fmla="*/ 3508552 w 3803266"/>
                  <a:gd name="connsiteY16" fmla="*/ 2016643 h 3115846"/>
                  <a:gd name="connsiteX17" fmla="*/ 3770777 w 3803266"/>
                  <a:gd name="connsiteY17" fmla="*/ 2420989 h 3115846"/>
                  <a:gd name="connsiteX18" fmla="*/ 3686726 w 3803266"/>
                  <a:gd name="connsiteY18" fmla="*/ 2770551 h 3115846"/>
                  <a:gd name="connsiteX19" fmla="*/ 3508574 w 3803266"/>
                  <a:gd name="connsiteY19" fmla="*/ 3115846 h 3115846"/>
                  <a:gd name="connsiteX0" fmla="*/ 778447 w 3803266"/>
                  <a:gd name="connsiteY0" fmla="*/ 1978188 h 3052030"/>
                  <a:gd name="connsiteX1" fmla="*/ 549847 w 3803266"/>
                  <a:gd name="connsiteY1" fmla="*/ 1901988 h 3052030"/>
                  <a:gd name="connsiteX2" fmla="*/ 321247 w 3803266"/>
                  <a:gd name="connsiteY2" fmla="*/ 1749588 h 3052030"/>
                  <a:gd name="connsiteX3" fmla="*/ 168847 w 3803266"/>
                  <a:gd name="connsiteY3" fmla="*/ 1597188 h 3052030"/>
                  <a:gd name="connsiteX4" fmla="*/ 92648 w 3803266"/>
                  <a:gd name="connsiteY4" fmla="*/ 1444787 h 3052030"/>
                  <a:gd name="connsiteX5" fmla="*/ 16447 w 3803266"/>
                  <a:gd name="connsiteY5" fmla="*/ 1216188 h 3052030"/>
                  <a:gd name="connsiteX6" fmla="*/ 16447 w 3803266"/>
                  <a:gd name="connsiteY6" fmla="*/ 987588 h 3052030"/>
                  <a:gd name="connsiteX7" fmla="*/ 61418 w 3803266"/>
                  <a:gd name="connsiteY7" fmla="*/ 742748 h 3052030"/>
                  <a:gd name="connsiteX8" fmla="*/ 246260 w 3803266"/>
                  <a:gd name="connsiteY8" fmla="*/ 484833 h 3052030"/>
                  <a:gd name="connsiteX9" fmla="*/ 745687 w 3803266"/>
                  <a:gd name="connsiteY9" fmla="*/ 103506 h 3052030"/>
                  <a:gd name="connsiteX10" fmla="*/ 1281145 w 3803266"/>
                  <a:gd name="connsiteY10" fmla="*/ 43454 h 3052030"/>
                  <a:gd name="connsiteX11" fmla="*/ 1805094 w 3803266"/>
                  <a:gd name="connsiteY11" fmla="*/ 364229 h 3052030"/>
                  <a:gd name="connsiteX12" fmla="*/ 2114859 w 3803266"/>
                  <a:gd name="connsiteY12" fmla="*/ 709024 h 3052030"/>
                  <a:gd name="connsiteX13" fmla="*/ 2329543 w 3803266"/>
                  <a:gd name="connsiteY13" fmla="*/ 1172921 h 3052030"/>
                  <a:gd name="connsiteX14" fmla="*/ 2448165 w 3803266"/>
                  <a:gd name="connsiteY14" fmla="*/ 1879287 h 3052030"/>
                  <a:gd name="connsiteX15" fmla="*/ 2996614 w 3803266"/>
                  <a:gd name="connsiteY15" fmla="*/ 1802960 h 3052030"/>
                  <a:gd name="connsiteX16" fmla="*/ 3508552 w 3803266"/>
                  <a:gd name="connsiteY16" fmla="*/ 2016643 h 3052030"/>
                  <a:gd name="connsiteX17" fmla="*/ 3770777 w 3803266"/>
                  <a:gd name="connsiteY17" fmla="*/ 2420989 h 3052030"/>
                  <a:gd name="connsiteX18" fmla="*/ 3686726 w 3803266"/>
                  <a:gd name="connsiteY18" fmla="*/ 2770551 h 3052030"/>
                  <a:gd name="connsiteX19" fmla="*/ 3462011 w 3803266"/>
                  <a:gd name="connsiteY19" fmla="*/ 3052030 h 3052030"/>
                  <a:gd name="connsiteX0" fmla="*/ 778447 w 3803266"/>
                  <a:gd name="connsiteY0" fmla="*/ 1978188 h 3099570"/>
                  <a:gd name="connsiteX1" fmla="*/ 549847 w 3803266"/>
                  <a:gd name="connsiteY1" fmla="*/ 1901988 h 3099570"/>
                  <a:gd name="connsiteX2" fmla="*/ 321247 w 3803266"/>
                  <a:gd name="connsiteY2" fmla="*/ 1749588 h 3099570"/>
                  <a:gd name="connsiteX3" fmla="*/ 168847 w 3803266"/>
                  <a:gd name="connsiteY3" fmla="*/ 1597188 h 3099570"/>
                  <a:gd name="connsiteX4" fmla="*/ 92648 w 3803266"/>
                  <a:gd name="connsiteY4" fmla="*/ 1444787 h 3099570"/>
                  <a:gd name="connsiteX5" fmla="*/ 16447 w 3803266"/>
                  <a:gd name="connsiteY5" fmla="*/ 1216188 h 3099570"/>
                  <a:gd name="connsiteX6" fmla="*/ 16447 w 3803266"/>
                  <a:gd name="connsiteY6" fmla="*/ 987588 h 3099570"/>
                  <a:gd name="connsiteX7" fmla="*/ 61418 w 3803266"/>
                  <a:gd name="connsiteY7" fmla="*/ 742748 h 3099570"/>
                  <a:gd name="connsiteX8" fmla="*/ 246260 w 3803266"/>
                  <a:gd name="connsiteY8" fmla="*/ 484833 h 3099570"/>
                  <a:gd name="connsiteX9" fmla="*/ 745687 w 3803266"/>
                  <a:gd name="connsiteY9" fmla="*/ 103506 h 3099570"/>
                  <a:gd name="connsiteX10" fmla="*/ 1281145 w 3803266"/>
                  <a:gd name="connsiteY10" fmla="*/ 43454 h 3099570"/>
                  <a:gd name="connsiteX11" fmla="*/ 1805094 w 3803266"/>
                  <a:gd name="connsiteY11" fmla="*/ 364229 h 3099570"/>
                  <a:gd name="connsiteX12" fmla="*/ 2114859 w 3803266"/>
                  <a:gd name="connsiteY12" fmla="*/ 709024 h 3099570"/>
                  <a:gd name="connsiteX13" fmla="*/ 2329543 w 3803266"/>
                  <a:gd name="connsiteY13" fmla="*/ 1172921 h 3099570"/>
                  <a:gd name="connsiteX14" fmla="*/ 2448165 w 3803266"/>
                  <a:gd name="connsiteY14" fmla="*/ 1879287 h 3099570"/>
                  <a:gd name="connsiteX15" fmla="*/ 2996614 w 3803266"/>
                  <a:gd name="connsiteY15" fmla="*/ 1802960 h 3099570"/>
                  <a:gd name="connsiteX16" fmla="*/ 3508552 w 3803266"/>
                  <a:gd name="connsiteY16" fmla="*/ 2016643 h 3099570"/>
                  <a:gd name="connsiteX17" fmla="*/ 3770777 w 3803266"/>
                  <a:gd name="connsiteY17" fmla="*/ 2420989 h 3099570"/>
                  <a:gd name="connsiteX18" fmla="*/ 3686726 w 3803266"/>
                  <a:gd name="connsiteY18" fmla="*/ 2770551 h 3099570"/>
                  <a:gd name="connsiteX19" fmla="*/ 3521563 w 380326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7 w 3875806"/>
                  <a:gd name="connsiteY17" fmla="*/ 242098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770776 w 3875806"/>
                  <a:gd name="connsiteY17" fmla="*/ 2420990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78447 w 3875806"/>
                  <a:gd name="connsiteY0" fmla="*/ 1978188 h 3099570"/>
                  <a:gd name="connsiteX1" fmla="*/ 549847 w 3875806"/>
                  <a:gd name="connsiteY1" fmla="*/ 1901988 h 3099570"/>
                  <a:gd name="connsiteX2" fmla="*/ 321247 w 3875806"/>
                  <a:gd name="connsiteY2" fmla="*/ 1749588 h 3099570"/>
                  <a:gd name="connsiteX3" fmla="*/ 168847 w 3875806"/>
                  <a:gd name="connsiteY3" fmla="*/ 1597188 h 3099570"/>
                  <a:gd name="connsiteX4" fmla="*/ 92648 w 3875806"/>
                  <a:gd name="connsiteY4" fmla="*/ 1444787 h 3099570"/>
                  <a:gd name="connsiteX5" fmla="*/ 16447 w 3875806"/>
                  <a:gd name="connsiteY5" fmla="*/ 1216188 h 3099570"/>
                  <a:gd name="connsiteX6" fmla="*/ 16447 w 3875806"/>
                  <a:gd name="connsiteY6" fmla="*/ 987588 h 3099570"/>
                  <a:gd name="connsiteX7" fmla="*/ 61418 w 3875806"/>
                  <a:gd name="connsiteY7" fmla="*/ 742748 h 3099570"/>
                  <a:gd name="connsiteX8" fmla="*/ 246260 w 3875806"/>
                  <a:gd name="connsiteY8" fmla="*/ 484833 h 3099570"/>
                  <a:gd name="connsiteX9" fmla="*/ 745687 w 3875806"/>
                  <a:gd name="connsiteY9" fmla="*/ 103506 h 3099570"/>
                  <a:gd name="connsiteX10" fmla="*/ 1281145 w 3875806"/>
                  <a:gd name="connsiteY10" fmla="*/ 43454 h 3099570"/>
                  <a:gd name="connsiteX11" fmla="*/ 1805094 w 3875806"/>
                  <a:gd name="connsiteY11" fmla="*/ 364229 h 3099570"/>
                  <a:gd name="connsiteX12" fmla="*/ 2114859 w 3875806"/>
                  <a:gd name="connsiteY12" fmla="*/ 709024 h 3099570"/>
                  <a:gd name="connsiteX13" fmla="*/ 2329543 w 3875806"/>
                  <a:gd name="connsiteY13" fmla="*/ 1172921 h 3099570"/>
                  <a:gd name="connsiteX14" fmla="*/ 2448165 w 3875806"/>
                  <a:gd name="connsiteY14" fmla="*/ 1879287 h 3099570"/>
                  <a:gd name="connsiteX15" fmla="*/ 2996614 w 3875806"/>
                  <a:gd name="connsiteY15" fmla="*/ 1802960 h 3099570"/>
                  <a:gd name="connsiteX16" fmla="*/ 3508552 w 3875806"/>
                  <a:gd name="connsiteY16" fmla="*/ 2016643 h 3099570"/>
                  <a:gd name="connsiteX17" fmla="*/ 3818316 w 3875806"/>
                  <a:gd name="connsiteY17" fmla="*/ 2361439 h 3099570"/>
                  <a:gd name="connsiteX18" fmla="*/ 3759266 w 3875806"/>
                  <a:gd name="connsiteY18" fmla="*/ 2801815 h 3099570"/>
                  <a:gd name="connsiteX19" fmla="*/ 3521563 w 3875806"/>
                  <a:gd name="connsiteY19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310005 w 3864564"/>
                  <a:gd name="connsiteY2" fmla="*/ 1749588 h 3099570"/>
                  <a:gd name="connsiteX3" fmla="*/ 157605 w 3864564"/>
                  <a:gd name="connsiteY3" fmla="*/ 1597188 h 3099570"/>
                  <a:gd name="connsiteX4" fmla="*/ 81406 w 3864564"/>
                  <a:gd name="connsiteY4" fmla="*/ 1444787 h 3099570"/>
                  <a:gd name="connsiteX5" fmla="*/ 5205 w 3864564"/>
                  <a:gd name="connsiteY5" fmla="*/ 1216188 h 3099570"/>
                  <a:gd name="connsiteX6" fmla="*/ 50176 w 3864564"/>
                  <a:gd name="connsiteY6" fmla="*/ 742748 h 3099570"/>
                  <a:gd name="connsiteX7" fmla="*/ 235018 w 3864564"/>
                  <a:gd name="connsiteY7" fmla="*/ 484833 h 3099570"/>
                  <a:gd name="connsiteX8" fmla="*/ 734445 w 3864564"/>
                  <a:gd name="connsiteY8" fmla="*/ 103506 h 3099570"/>
                  <a:gd name="connsiteX9" fmla="*/ 1269903 w 3864564"/>
                  <a:gd name="connsiteY9" fmla="*/ 43454 h 3099570"/>
                  <a:gd name="connsiteX10" fmla="*/ 1793852 w 3864564"/>
                  <a:gd name="connsiteY10" fmla="*/ 364229 h 3099570"/>
                  <a:gd name="connsiteX11" fmla="*/ 2103617 w 3864564"/>
                  <a:gd name="connsiteY11" fmla="*/ 709024 h 3099570"/>
                  <a:gd name="connsiteX12" fmla="*/ 2318301 w 3864564"/>
                  <a:gd name="connsiteY12" fmla="*/ 1172921 h 3099570"/>
                  <a:gd name="connsiteX13" fmla="*/ 2436923 w 3864564"/>
                  <a:gd name="connsiteY13" fmla="*/ 1879287 h 3099570"/>
                  <a:gd name="connsiteX14" fmla="*/ 2985372 w 3864564"/>
                  <a:gd name="connsiteY14" fmla="*/ 1802960 h 3099570"/>
                  <a:gd name="connsiteX15" fmla="*/ 3497310 w 3864564"/>
                  <a:gd name="connsiteY15" fmla="*/ 2016643 h 3099570"/>
                  <a:gd name="connsiteX16" fmla="*/ 3807074 w 3864564"/>
                  <a:gd name="connsiteY16" fmla="*/ 2361439 h 3099570"/>
                  <a:gd name="connsiteX17" fmla="*/ 3748024 w 3864564"/>
                  <a:gd name="connsiteY17" fmla="*/ 2801815 h 3099570"/>
                  <a:gd name="connsiteX18" fmla="*/ 3510321 w 386456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110386 w 3893544"/>
                  <a:gd name="connsiteY4" fmla="*/ 1444787 h 3099570"/>
                  <a:gd name="connsiteX5" fmla="*/ 34185 w 3893544"/>
                  <a:gd name="connsiteY5" fmla="*/ 1216188 h 3099570"/>
                  <a:gd name="connsiteX6" fmla="*/ 38302 w 3893544"/>
                  <a:gd name="connsiteY6" fmla="*/ 889679 h 3099570"/>
                  <a:gd name="connsiteX7" fmla="*/ 263998 w 3893544"/>
                  <a:gd name="connsiteY7" fmla="*/ 484833 h 3099570"/>
                  <a:gd name="connsiteX8" fmla="*/ 763425 w 3893544"/>
                  <a:gd name="connsiteY8" fmla="*/ 103506 h 3099570"/>
                  <a:gd name="connsiteX9" fmla="*/ 1298883 w 3893544"/>
                  <a:gd name="connsiteY9" fmla="*/ 43454 h 3099570"/>
                  <a:gd name="connsiteX10" fmla="*/ 1822832 w 3893544"/>
                  <a:gd name="connsiteY10" fmla="*/ 364229 h 3099570"/>
                  <a:gd name="connsiteX11" fmla="*/ 2132597 w 3893544"/>
                  <a:gd name="connsiteY11" fmla="*/ 709024 h 3099570"/>
                  <a:gd name="connsiteX12" fmla="*/ 2347281 w 3893544"/>
                  <a:gd name="connsiteY12" fmla="*/ 1172921 h 3099570"/>
                  <a:gd name="connsiteX13" fmla="*/ 2465903 w 3893544"/>
                  <a:gd name="connsiteY13" fmla="*/ 1879287 h 3099570"/>
                  <a:gd name="connsiteX14" fmla="*/ 3014352 w 3893544"/>
                  <a:gd name="connsiteY14" fmla="*/ 1802960 h 3099570"/>
                  <a:gd name="connsiteX15" fmla="*/ 3526290 w 3893544"/>
                  <a:gd name="connsiteY15" fmla="*/ 2016643 h 3099570"/>
                  <a:gd name="connsiteX16" fmla="*/ 3836054 w 3893544"/>
                  <a:gd name="connsiteY16" fmla="*/ 2361439 h 3099570"/>
                  <a:gd name="connsiteX17" fmla="*/ 3777004 w 3893544"/>
                  <a:gd name="connsiteY17" fmla="*/ 2801815 h 3099570"/>
                  <a:gd name="connsiteX18" fmla="*/ 3539301 w 3893544"/>
                  <a:gd name="connsiteY18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338985 w 3893544"/>
                  <a:gd name="connsiteY2" fmla="*/ 1749588 h 3099570"/>
                  <a:gd name="connsiteX3" fmla="*/ 186585 w 3893544"/>
                  <a:gd name="connsiteY3" fmla="*/ 1597188 h 3099570"/>
                  <a:gd name="connsiteX4" fmla="*/ 34185 w 3893544"/>
                  <a:gd name="connsiteY4" fmla="*/ 1216188 h 3099570"/>
                  <a:gd name="connsiteX5" fmla="*/ 38302 w 3893544"/>
                  <a:gd name="connsiteY5" fmla="*/ 889679 h 3099570"/>
                  <a:gd name="connsiteX6" fmla="*/ 263998 w 3893544"/>
                  <a:gd name="connsiteY6" fmla="*/ 484833 h 3099570"/>
                  <a:gd name="connsiteX7" fmla="*/ 763425 w 3893544"/>
                  <a:gd name="connsiteY7" fmla="*/ 103506 h 3099570"/>
                  <a:gd name="connsiteX8" fmla="*/ 1298883 w 3893544"/>
                  <a:gd name="connsiteY8" fmla="*/ 43454 h 3099570"/>
                  <a:gd name="connsiteX9" fmla="*/ 1822832 w 3893544"/>
                  <a:gd name="connsiteY9" fmla="*/ 364229 h 3099570"/>
                  <a:gd name="connsiteX10" fmla="*/ 2132597 w 3893544"/>
                  <a:gd name="connsiteY10" fmla="*/ 709024 h 3099570"/>
                  <a:gd name="connsiteX11" fmla="*/ 2347281 w 3893544"/>
                  <a:gd name="connsiteY11" fmla="*/ 1172921 h 3099570"/>
                  <a:gd name="connsiteX12" fmla="*/ 2465903 w 3893544"/>
                  <a:gd name="connsiteY12" fmla="*/ 1879287 h 3099570"/>
                  <a:gd name="connsiteX13" fmla="*/ 3014352 w 3893544"/>
                  <a:gd name="connsiteY13" fmla="*/ 1802960 h 3099570"/>
                  <a:gd name="connsiteX14" fmla="*/ 3526290 w 3893544"/>
                  <a:gd name="connsiteY14" fmla="*/ 2016643 h 3099570"/>
                  <a:gd name="connsiteX15" fmla="*/ 3836054 w 3893544"/>
                  <a:gd name="connsiteY15" fmla="*/ 2361439 h 3099570"/>
                  <a:gd name="connsiteX16" fmla="*/ 3777004 w 3893544"/>
                  <a:gd name="connsiteY16" fmla="*/ 2801815 h 3099570"/>
                  <a:gd name="connsiteX17" fmla="*/ 3539301 w 3893544"/>
                  <a:gd name="connsiteY17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96185 w 3893544"/>
                  <a:gd name="connsiteY0" fmla="*/ 1978188 h 3099570"/>
                  <a:gd name="connsiteX1" fmla="*/ 567585 w 3893544"/>
                  <a:gd name="connsiteY1" fmla="*/ 1901988 h 3099570"/>
                  <a:gd name="connsiteX2" fmla="*/ 186585 w 3893544"/>
                  <a:gd name="connsiteY2" fmla="*/ 1597188 h 3099570"/>
                  <a:gd name="connsiteX3" fmla="*/ 34185 w 3893544"/>
                  <a:gd name="connsiteY3" fmla="*/ 1216188 h 3099570"/>
                  <a:gd name="connsiteX4" fmla="*/ 38302 w 3893544"/>
                  <a:gd name="connsiteY4" fmla="*/ 889679 h 3099570"/>
                  <a:gd name="connsiteX5" fmla="*/ 263998 w 3893544"/>
                  <a:gd name="connsiteY5" fmla="*/ 484833 h 3099570"/>
                  <a:gd name="connsiteX6" fmla="*/ 763425 w 3893544"/>
                  <a:gd name="connsiteY6" fmla="*/ 103506 h 3099570"/>
                  <a:gd name="connsiteX7" fmla="*/ 1298883 w 3893544"/>
                  <a:gd name="connsiteY7" fmla="*/ 43454 h 3099570"/>
                  <a:gd name="connsiteX8" fmla="*/ 1822832 w 3893544"/>
                  <a:gd name="connsiteY8" fmla="*/ 364229 h 3099570"/>
                  <a:gd name="connsiteX9" fmla="*/ 2132597 w 3893544"/>
                  <a:gd name="connsiteY9" fmla="*/ 709024 h 3099570"/>
                  <a:gd name="connsiteX10" fmla="*/ 2347281 w 3893544"/>
                  <a:gd name="connsiteY10" fmla="*/ 1172921 h 3099570"/>
                  <a:gd name="connsiteX11" fmla="*/ 2465903 w 3893544"/>
                  <a:gd name="connsiteY11" fmla="*/ 1879287 h 3099570"/>
                  <a:gd name="connsiteX12" fmla="*/ 3014352 w 3893544"/>
                  <a:gd name="connsiteY12" fmla="*/ 1802960 h 3099570"/>
                  <a:gd name="connsiteX13" fmla="*/ 3526290 w 3893544"/>
                  <a:gd name="connsiteY13" fmla="*/ 2016643 h 3099570"/>
                  <a:gd name="connsiteX14" fmla="*/ 3836054 w 3893544"/>
                  <a:gd name="connsiteY14" fmla="*/ 2361439 h 3099570"/>
                  <a:gd name="connsiteX15" fmla="*/ 3777004 w 3893544"/>
                  <a:gd name="connsiteY15" fmla="*/ 2801815 h 3099570"/>
                  <a:gd name="connsiteX16" fmla="*/ 3539301 w 3893544"/>
                  <a:gd name="connsiteY16" fmla="*/ 3099570 h 3099570"/>
                  <a:gd name="connsiteX0" fmla="*/ 767205 w 3864564"/>
                  <a:gd name="connsiteY0" fmla="*/ 1978188 h 3099570"/>
                  <a:gd name="connsiteX1" fmla="*/ 538605 w 3864564"/>
                  <a:gd name="connsiteY1" fmla="*/ 1901988 h 3099570"/>
                  <a:gd name="connsiteX2" fmla="*/ 157605 w 3864564"/>
                  <a:gd name="connsiteY2" fmla="*/ 1597188 h 3099570"/>
                  <a:gd name="connsiteX3" fmla="*/ 5205 w 3864564"/>
                  <a:gd name="connsiteY3" fmla="*/ 1216188 h 3099570"/>
                  <a:gd name="connsiteX4" fmla="*/ 56862 w 3864564"/>
                  <a:gd name="connsiteY4" fmla="*/ 830128 h 3099570"/>
                  <a:gd name="connsiteX5" fmla="*/ 235018 w 3864564"/>
                  <a:gd name="connsiteY5" fmla="*/ 484833 h 3099570"/>
                  <a:gd name="connsiteX6" fmla="*/ 734445 w 3864564"/>
                  <a:gd name="connsiteY6" fmla="*/ 103506 h 3099570"/>
                  <a:gd name="connsiteX7" fmla="*/ 1269903 w 3864564"/>
                  <a:gd name="connsiteY7" fmla="*/ 43454 h 3099570"/>
                  <a:gd name="connsiteX8" fmla="*/ 1793852 w 3864564"/>
                  <a:gd name="connsiteY8" fmla="*/ 364229 h 3099570"/>
                  <a:gd name="connsiteX9" fmla="*/ 2103617 w 3864564"/>
                  <a:gd name="connsiteY9" fmla="*/ 709024 h 3099570"/>
                  <a:gd name="connsiteX10" fmla="*/ 2318301 w 3864564"/>
                  <a:gd name="connsiteY10" fmla="*/ 1172921 h 3099570"/>
                  <a:gd name="connsiteX11" fmla="*/ 2436923 w 3864564"/>
                  <a:gd name="connsiteY11" fmla="*/ 1879287 h 3099570"/>
                  <a:gd name="connsiteX12" fmla="*/ 2985372 w 3864564"/>
                  <a:gd name="connsiteY12" fmla="*/ 1802960 h 3099570"/>
                  <a:gd name="connsiteX13" fmla="*/ 3497310 w 3864564"/>
                  <a:gd name="connsiteY13" fmla="*/ 2016643 h 3099570"/>
                  <a:gd name="connsiteX14" fmla="*/ 3807074 w 3864564"/>
                  <a:gd name="connsiteY14" fmla="*/ 2361439 h 3099570"/>
                  <a:gd name="connsiteX15" fmla="*/ 3748024 w 3864564"/>
                  <a:gd name="connsiteY15" fmla="*/ 2801815 h 3099570"/>
                  <a:gd name="connsiteX16" fmla="*/ 3510321 w 3864564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123806 w 3931508"/>
                  <a:gd name="connsiteY4" fmla="*/ 83012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34149 w 3931508"/>
                  <a:gd name="connsiteY0" fmla="*/ 1978188 h 3099570"/>
                  <a:gd name="connsiteX1" fmla="*/ 605549 w 3931508"/>
                  <a:gd name="connsiteY1" fmla="*/ 1901988 h 3099570"/>
                  <a:gd name="connsiteX2" fmla="*/ 224549 w 3931508"/>
                  <a:gd name="connsiteY2" fmla="*/ 1597188 h 3099570"/>
                  <a:gd name="connsiteX3" fmla="*/ 5205 w 3931508"/>
                  <a:gd name="connsiteY3" fmla="*/ 1222965 h 3099570"/>
                  <a:gd name="connsiteX4" fmla="*/ 64256 w 3931508"/>
                  <a:gd name="connsiteY4" fmla="*/ 782588 h 3099570"/>
                  <a:gd name="connsiteX5" fmla="*/ 301962 w 3931508"/>
                  <a:gd name="connsiteY5" fmla="*/ 484833 h 3099570"/>
                  <a:gd name="connsiteX6" fmla="*/ 801389 w 3931508"/>
                  <a:gd name="connsiteY6" fmla="*/ 103506 h 3099570"/>
                  <a:gd name="connsiteX7" fmla="*/ 1336847 w 3931508"/>
                  <a:gd name="connsiteY7" fmla="*/ 43454 h 3099570"/>
                  <a:gd name="connsiteX8" fmla="*/ 1860796 w 3931508"/>
                  <a:gd name="connsiteY8" fmla="*/ 364229 h 3099570"/>
                  <a:gd name="connsiteX9" fmla="*/ 2170561 w 3931508"/>
                  <a:gd name="connsiteY9" fmla="*/ 709024 h 3099570"/>
                  <a:gd name="connsiteX10" fmla="*/ 2385245 w 3931508"/>
                  <a:gd name="connsiteY10" fmla="*/ 1172921 h 3099570"/>
                  <a:gd name="connsiteX11" fmla="*/ 2503867 w 3931508"/>
                  <a:gd name="connsiteY11" fmla="*/ 1879287 h 3099570"/>
                  <a:gd name="connsiteX12" fmla="*/ 3052316 w 3931508"/>
                  <a:gd name="connsiteY12" fmla="*/ 1802960 h 3099570"/>
                  <a:gd name="connsiteX13" fmla="*/ 3564254 w 3931508"/>
                  <a:gd name="connsiteY13" fmla="*/ 2016643 h 3099570"/>
                  <a:gd name="connsiteX14" fmla="*/ 3874018 w 3931508"/>
                  <a:gd name="connsiteY14" fmla="*/ 2361439 h 3099570"/>
                  <a:gd name="connsiteX15" fmla="*/ 3814968 w 3931508"/>
                  <a:gd name="connsiteY15" fmla="*/ 2801815 h 3099570"/>
                  <a:gd name="connsiteX16" fmla="*/ 3577265 w 3931508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323549 w 3953095"/>
                  <a:gd name="connsiteY5" fmla="*/ 484833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627136 w 3953095"/>
                  <a:gd name="connsiteY1" fmla="*/ 1901988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246136 w 3953095"/>
                  <a:gd name="connsiteY2" fmla="*/ 1597188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586772 w 3953095"/>
                  <a:gd name="connsiteY1" fmla="*/ 1865014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55736 w 3953095"/>
                  <a:gd name="connsiteY0" fmla="*/ 1978188 h 3099570"/>
                  <a:gd name="connsiteX1" fmla="*/ 491691 w 3953095"/>
                  <a:gd name="connsiteY1" fmla="*/ 1984116 h 3099570"/>
                  <a:gd name="connsiteX2" fmla="*/ 169915 w 3953095"/>
                  <a:gd name="connsiteY2" fmla="*/ 1532229 h 3099570"/>
                  <a:gd name="connsiteX3" fmla="*/ 26792 w 3953095"/>
                  <a:gd name="connsiteY3" fmla="*/ 1222965 h 3099570"/>
                  <a:gd name="connsiteX4" fmla="*/ 38302 w 3953095"/>
                  <a:gd name="connsiteY4" fmla="*/ 842139 h 3099570"/>
                  <a:gd name="connsiteX5" fmla="*/ 263995 w 3953095"/>
                  <a:gd name="connsiteY5" fmla="*/ 437291 h 3099570"/>
                  <a:gd name="connsiteX6" fmla="*/ 822976 w 3953095"/>
                  <a:gd name="connsiteY6" fmla="*/ 103506 h 3099570"/>
                  <a:gd name="connsiteX7" fmla="*/ 1358434 w 3953095"/>
                  <a:gd name="connsiteY7" fmla="*/ 43454 h 3099570"/>
                  <a:gd name="connsiteX8" fmla="*/ 1882383 w 3953095"/>
                  <a:gd name="connsiteY8" fmla="*/ 364229 h 3099570"/>
                  <a:gd name="connsiteX9" fmla="*/ 2192148 w 3953095"/>
                  <a:gd name="connsiteY9" fmla="*/ 709024 h 3099570"/>
                  <a:gd name="connsiteX10" fmla="*/ 2406832 w 3953095"/>
                  <a:gd name="connsiteY10" fmla="*/ 1172921 h 3099570"/>
                  <a:gd name="connsiteX11" fmla="*/ 2525454 w 3953095"/>
                  <a:gd name="connsiteY11" fmla="*/ 1879287 h 3099570"/>
                  <a:gd name="connsiteX12" fmla="*/ 3073903 w 3953095"/>
                  <a:gd name="connsiteY12" fmla="*/ 1802960 h 3099570"/>
                  <a:gd name="connsiteX13" fmla="*/ 3585841 w 3953095"/>
                  <a:gd name="connsiteY13" fmla="*/ 2016643 h 3099570"/>
                  <a:gd name="connsiteX14" fmla="*/ 3895605 w 3953095"/>
                  <a:gd name="connsiteY14" fmla="*/ 2361439 h 3099570"/>
                  <a:gd name="connsiteX15" fmla="*/ 3836555 w 3953095"/>
                  <a:gd name="connsiteY15" fmla="*/ 2801815 h 3099570"/>
                  <a:gd name="connsiteX16" fmla="*/ 3598852 w 3953095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98472 w 3959876"/>
                  <a:gd name="connsiteY1" fmla="*/ 1984116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62517 w 3959876"/>
                  <a:gd name="connsiteY0" fmla="*/ 1978188 h 3099570"/>
                  <a:gd name="connsiteX1" fmla="*/ 426910 w 3959876"/>
                  <a:gd name="connsiteY1" fmla="*/ 1829484 h 3099570"/>
                  <a:gd name="connsiteX2" fmla="*/ 129155 w 3959876"/>
                  <a:gd name="connsiteY2" fmla="*/ 1591780 h 3099570"/>
                  <a:gd name="connsiteX3" fmla="*/ 33573 w 3959876"/>
                  <a:gd name="connsiteY3" fmla="*/ 1222965 h 3099570"/>
                  <a:gd name="connsiteX4" fmla="*/ 45083 w 3959876"/>
                  <a:gd name="connsiteY4" fmla="*/ 842139 h 3099570"/>
                  <a:gd name="connsiteX5" fmla="*/ 270776 w 3959876"/>
                  <a:gd name="connsiteY5" fmla="*/ 437291 h 3099570"/>
                  <a:gd name="connsiteX6" fmla="*/ 829757 w 3959876"/>
                  <a:gd name="connsiteY6" fmla="*/ 103506 h 3099570"/>
                  <a:gd name="connsiteX7" fmla="*/ 1365215 w 3959876"/>
                  <a:gd name="connsiteY7" fmla="*/ 43454 h 3099570"/>
                  <a:gd name="connsiteX8" fmla="*/ 1889164 w 3959876"/>
                  <a:gd name="connsiteY8" fmla="*/ 364229 h 3099570"/>
                  <a:gd name="connsiteX9" fmla="*/ 2198929 w 3959876"/>
                  <a:gd name="connsiteY9" fmla="*/ 709024 h 3099570"/>
                  <a:gd name="connsiteX10" fmla="*/ 2413613 w 3959876"/>
                  <a:gd name="connsiteY10" fmla="*/ 1172921 h 3099570"/>
                  <a:gd name="connsiteX11" fmla="*/ 2532235 w 3959876"/>
                  <a:gd name="connsiteY11" fmla="*/ 1879287 h 3099570"/>
                  <a:gd name="connsiteX12" fmla="*/ 3080684 w 3959876"/>
                  <a:gd name="connsiteY12" fmla="*/ 1802960 h 3099570"/>
                  <a:gd name="connsiteX13" fmla="*/ 3592622 w 3959876"/>
                  <a:gd name="connsiteY13" fmla="*/ 2016643 h 3099570"/>
                  <a:gd name="connsiteX14" fmla="*/ 3902386 w 3959876"/>
                  <a:gd name="connsiteY14" fmla="*/ 2361439 h 3099570"/>
                  <a:gd name="connsiteX15" fmla="*/ 3843336 w 3959876"/>
                  <a:gd name="connsiteY15" fmla="*/ 2801815 h 3099570"/>
                  <a:gd name="connsiteX16" fmla="*/ 3605633 w 3959876"/>
                  <a:gd name="connsiteY16" fmla="*/ 3099570 h 3099570"/>
                  <a:gd name="connsiteX0" fmla="*/ 893700 w 3991059"/>
                  <a:gd name="connsiteY0" fmla="*/ 1978188 h 3099570"/>
                  <a:gd name="connsiteX1" fmla="*/ 458093 w 3991059"/>
                  <a:gd name="connsiteY1" fmla="*/ 1829484 h 3099570"/>
                  <a:gd name="connsiteX2" fmla="*/ 160338 w 3991059"/>
                  <a:gd name="connsiteY2" fmla="*/ 1591780 h 3099570"/>
                  <a:gd name="connsiteX3" fmla="*/ 5205 w 3991059"/>
                  <a:gd name="connsiteY3" fmla="*/ 1175424 h 3099570"/>
                  <a:gd name="connsiteX4" fmla="*/ 76266 w 3991059"/>
                  <a:gd name="connsiteY4" fmla="*/ 842139 h 3099570"/>
                  <a:gd name="connsiteX5" fmla="*/ 301959 w 3991059"/>
                  <a:gd name="connsiteY5" fmla="*/ 437291 h 3099570"/>
                  <a:gd name="connsiteX6" fmla="*/ 860940 w 3991059"/>
                  <a:gd name="connsiteY6" fmla="*/ 103506 h 3099570"/>
                  <a:gd name="connsiteX7" fmla="*/ 1396398 w 3991059"/>
                  <a:gd name="connsiteY7" fmla="*/ 43454 h 3099570"/>
                  <a:gd name="connsiteX8" fmla="*/ 1920347 w 3991059"/>
                  <a:gd name="connsiteY8" fmla="*/ 364229 h 3099570"/>
                  <a:gd name="connsiteX9" fmla="*/ 2230112 w 3991059"/>
                  <a:gd name="connsiteY9" fmla="*/ 709024 h 3099570"/>
                  <a:gd name="connsiteX10" fmla="*/ 2444796 w 3991059"/>
                  <a:gd name="connsiteY10" fmla="*/ 1172921 h 3099570"/>
                  <a:gd name="connsiteX11" fmla="*/ 2563418 w 3991059"/>
                  <a:gd name="connsiteY11" fmla="*/ 1879287 h 3099570"/>
                  <a:gd name="connsiteX12" fmla="*/ 3111867 w 3991059"/>
                  <a:gd name="connsiteY12" fmla="*/ 1802960 h 3099570"/>
                  <a:gd name="connsiteX13" fmla="*/ 3623805 w 3991059"/>
                  <a:gd name="connsiteY13" fmla="*/ 2016643 h 3099570"/>
                  <a:gd name="connsiteX14" fmla="*/ 3933569 w 3991059"/>
                  <a:gd name="connsiteY14" fmla="*/ 2361439 h 3099570"/>
                  <a:gd name="connsiteX15" fmla="*/ 3874519 w 3991059"/>
                  <a:gd name="connsiteY15" fmla="*/ 2801815 h 3099570"/>
                  <a:gd name="connsiteX16" fmla="*/ 3636816 w 3991059"/>
                  <a:gd name="connsiteY16" fmla="*/ 3099570 h 3099570"/>
                  <a:gd name="connsiteX0" fmla="*/ 894584 w 3991943"/>
                  <a:gd name="connsiteY0" fmla="*/ 1978188 h 3099570"/>
                  <a:gd name="connsiteX1" fmla="*/ 458977 w 3991943"/>
                  <a:gd name="connsiteY1" fmla="*/ 1829484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94584 w 3991943"/>
                  <a:gd name="connsiteY0" fmla="*/ 1978188 h 3099570"/>
                  <a:gd name="connsiteX1" fmla="*/ 756732 w 3991943"/>
                  <a:gd name="connsiteY1" fmla="*/ 2067187 h 3099570"/>
                  <a:gd name="connsiteX2" fmla="*/ 470987 w 3991943"/>
                  <a:gd name="connsiteY2" fmla="*/ 1936576 h 3099570"/>
                  <a:gd name="connsiteX3" fmla="*/ 113681 w 3991943"/>
                  <a:gd name="connsiteY3" fmla="*/ 1651332 h 3099570"/>
                  <a:gd name="connsiteX4" fmla="*/ 6089 w 3991943"/>
                  <a:gd name="connsiteY4" fmla="*/ 1175424 h 3099570"/>
                  <a:gd name="connsiteX5" fmla="*/ 77150 w 3991943"/>
                  <a:gd name="connsiteY5" fmla="*/ 842139 h 3099570"/>
                  <a:gd name="connsiteX6" fmla="*/ 302843 w 3991943"/>
                  <a:gd name="connsiteY6" fmla="*/ 437291 h 3099570"/>
                  <a:gd name="connsiteX7" fmla="*/ 861824 w 3991943"/>
                  <a:gd name="connsiteY7" fmla="*/ 103506 h 3099570"/>
                  <a:gd name="connsiteX8" fmla="*/ 1397282 w 3991943"/>
                  <a:gd name="connsiteY8" fmla="*/ 43454 h 3099570"/>
                  <a:gd name="connsiteX9" fmla="*/ 1921231 w 3991943"/>
                  <a:gd name="connsiteY9" fmla="*/ 364229 h 3099570"/>
                  <a:gd name="connsiteX10" fmla="*/ 2230996 w 3991943"/>
                  <a:gd name="connsiteY10" fmla="*/ 709024 h 3099570"/>
                  <a:gd name="connsiteX11" fmla="*/ 2445680 w 3991943"/>
                  <a:gd name="connsiteY11" fmla="*/ 1172921 h 3099570"/>
                  <a:gd name="connsiteX12" fmla="*/ 2564302 w 3991943"/>
                  <a:gd name="connsiteY12" fmla="*/ 1879287 h 3099570"/>
                  <a:gd name="connsiteX13" fmla="*/ 3112751 w 3991943"/>
                  <a:gd name="connsiteY13" fmla="*/ 1802960 h 3099570"/>
                  <a:gd name="connsiteX14" fmla="*/ 3624689 w 3991943"/>
                  <a:gd name="connsiteY14" fmla="*/ 2016643 h 3099570"/>
                  <a:gd name="connsiteX15" fmla="*/ 3934453 w 3991943"/>
                  <a:gd name="connsiteY15" fmla="*/ 2361439 h 3099570"/>
                  <a:gd name="connsiteX16" fmla="*/ 3875403 w 3991943"/>
                  <a:gd name="connsiteY16" fmla="*/ 2801815 h 3099570"/>
                  <a:gd name="connsiteX17" fmla="*/ 3637700 w 3991943"/>
                  <a:gd name="connsiteY17" fmla="*/ 3099570 h 3099570"/>
                  <a:gd name="connsiteX0" fmla="*/ 894584 w 3991943"/>
                  <a:gd name="connsiteY0" fmla="*/ 1978188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1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62394 w 3991943"/>
                  <a:gd name="connsiteY5" fmla="*/ 484833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30996 w 3991943"/>
                  <a:gd name="connsiteY9" fmla="*/ 709024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55177 h 3099570"/>
                  <a:gd name="connsiteX1" fmla="*/ 470987 w 3991943"/>
                  <a:gd name="connsiteY1" fmla="*/ 1936576 h 3099570"/>
                  <a:gd name="connsiteX2" fmla="*/ 113681 w 3991943"/>
                  <a:gd name="connsiteY2" fmla="*/ 1651332 h 3099570"/>
                  <a:gd name="connsiteX3" fmla="*/ 6089 w 3991943"/>
                  <a:gd name="connsiteY3" fmla="*/ 1175424 h 3099570"/>
                  <a:gd name="connsiteX4" fmla="*/ 77150 w 3991943"/>
                  <a:gd name="connsiteY4" fmla="*/ 842139 h 3099570"/>
                  <a:gd name="connsiteX5" fmla="*/ 302843 w 3991943"/>
                  <a:gd name="connsiteY5" fmla="*/ 437292 h 3099570"/>
                  <a:gd name="connsiteX6" fmla="*/ 861824 w 3991943"/>
                  <a:gd name="connsiteY6" fmla="*/ 103506 h 3099570"/>
                  <a:gd name="connsiteX7" fmla="*/ 1397282 w 3991943"/>
                  <a:gd name="connsiteY7" fmla="*/ 43454 h 3099570"/>
                  <a:gd name="connsiteX8" fmla="*/ 1921231 w 3991943"/>
                  <a:gd name="connsiteY8" fmla="*/ 364229 h 3099570"/>
                  <a:gd name="connsiteX9" fmla="*/ 2247934 w 3991943"/>
                  <a:gd name="connsiteY9" fmla="*/ 603978 h 3099570"/>
                  <a:gd name="connsiteX10" fmla="*/ 2445680 w 3991943"/>
                  <a:gd name="connsiteY10" fmla="*/ 1172921 h 3099570"/>
                  <a:gd name="connsiteX11" fmla="*/ 2564302 w 3991943"/>
                  <a:gd name="connsiteY11" fmla="*/ 1879287 h 3099570"/>
                  <a:gd name="connsiteX12" fmla="*/ 3112751 w 3991943"/>
                  <a:gd name="connsiteY12" fmla="*/ 1802960 h 3099570"/>
                  <a:gd name="connsiteX13" fmla="*/ 3624689 w 3991943"/>
                  <a:gd name="connsiteY13" fmla="*/ 2016643 h 3099570"/>
                  <a:gd name="connsiteX14" fmla="*/ 3934453 w 3991943"/>
                  <a:gd name="connsiteY14" fmla="*/ 2361439 h 3099570"/>
                  <a:gd name="connsiteX15" fmla="*/ 3875403 w 3991943"/>
                  <a:gd name="connsiteY15" fmla="*/ 2801815 h 3099570"/>
                  <a:gd name="connsiteX16" fmla="*/ 3637700 w 3991943"/>
                  <a:gd name="connsiteY16" fmla="*/ 3099570 h 3099570"/>
                  <a:gd name="connsiteX0" fmla="*/ 863824 w 3991943"/>
                  <a:gd name="connsiteY0" fmla="*/ 2037669 h 3082062"/>
                  <a:gd name="connsiteX1" fmla="*/ 470987 w 3991943"/>
                  <a:gd name="connsiteY1" fmla="*/ 1919068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863824 w 3991943"/>
                  <a:gd name="connsiteY0" fmla="*/ 2037669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3991943"/>
                  <a:gd name="connsiteY0" fmla="*/ 2165155 h 3082062"/>
                  <a:gd name="connsiteX1" fmla="*/ 391447 w 3991943"/>
                  <a:gd name="connsiteY1" fmla="*/ 1939462 h 3082062"/>
                  <a:gd name="connsiteX2" fmla="*/ 113681 w 3991943"/>
                  <a:gd name="connsiteY2" fmla="*/ 1633824 h 3082062"/>
                  <a:gd name="connsiteX3" fmla="*/ 6089 w 3991943"/>
                  <a:gd name="connsiteY3" fmla="*/ 1157916 h 3082062"/>
                  <a:gd name="connsiteX4" fmla="*/ 77150 w 3991943"/>
                  <a:gd name="connsiteY4" fmla="*/ 824631 h 3082062"/>
                  <a:gd name="connsiteX5" fmla="*/ 302843 w 3991943"/>
                  <a:gd name="connsiteY5" fmla="*/ 419784 h 3082062"/>
                  <a:gd name="connsiteX6" fmla="*/ 861824 w 3991943"/>
                  <a:gd name="connsiteY6" fmla="*/ 85998 h 3082062"/>
                  <a:gd name="connsiteX7" fmla="*/ 1397282 w 3991943"/>
                  <a:gd name="connsiteY7" fmla="*/ 25946 h 3082062"/>
                  <a:gd name="connsiteX8" fmla="*/ 1938169 w 3991943"/>
                  <a:gd name="connsiteY8" fmla="*/ 241675 h 3082062"/>
                  <a:gd name="connsiteX9" fmla="*/ 2247934 w 3991943"/>
                  <a:gd name="connsiteY9" fmla="*/ 586470 h 3082062"/>
                  <a:gd name="connsiteX10" fmla="*/ 2445680 w 3991943"/>
                  <a:gd name="connsiteY10" fmla="*/ 1155413 h 3082062"/>
                  <a:gd name="connsiteX11" fmla="*/ 2564302 w 3991943"/>
                  <a:gd name="connsiteY11" fmla="*/ 1861779 h 3082062"/>
                  <a:gd name="connsiteX12" fmla="*/ 3112751 w 3991943"/>
                  <a:gd name="connsiteY12" fmla="*/ 1785452 h 3082062"/>
                  <a:gd name="connsiteX13" fmla="*/ 3624689 w 3991943"/>
                  <a:gd name="connsiteY13" fmla="*/ 1999135 h 3082062"/>
                  <a:gd name="connsiteX14" fmla="*/ 3934453 w 3991943"/>
                  <a:gd name="connsiteY14" fmla="*/ 2343931 h 3082062"/>
                  <a:gd name="connsiteX15" fmla="*/ 3875403 w 3991943"/>
                  <a:gd name="connsiteY15" fmla="*/ 2784307 h 3082062"/>
                  <a:gd name="connsiteX16" fmla="*/ 3637700 w 3991943"/>
                  <a:gd name="connsiteY16" fmla="*/ 3082062 h 3082062"/>
                  <a:gd name="connsiteX0" fmla="*/ 796294 w 4019494"/>
                  <a:gd name="connsiteY0" fmla="*/ 2165155 h 3082062"/>
                  <a:gd name="connsiteX1" fmla="*/ 391447 w 4019494"/>
                  <a:gd name="connsiteY1" fmla="*/ 1939462 h 3082062"/>
                  <a:gd name="connsiteX2" fmla="*/ 113681 w 4019494"/>
                  <a:gd name="connsiteY2" fmla="*/ 1633824 h 3082062"/>
                  <a:gd name="connsiteX3" fmla="*/ 6089 w 4019494"/>
                  <a:gd name="connsiteY3" fmla="*/ 1157916 h 3082062"/>
                  <a:gd name="connsiteX4" fmla="*/ 77150 w 4019494"/>
                  <a:gd name="connsiteY4" fmla="*/ 824631 h 3082062"/>
                  <a:gd name="connsiteX5" fmla="*/ 302843 w 4019494"/>
                  <a:gd name="connsiteY5" fmla="*/ 419784 h 3082062"/>
                  <a:gd name="connsiteX6" fmla="*/ 861824 w 4019494"/>
                  <a:gd name="connsiteY6" fmla="*/ 85998 h 3082062"/>
                  <a:gd name="connsiteX7" fmla="*/ 1397282 w 4019494"/>
                  <a:gd name="connsiteY7" fmla="*/ 25946 h 3082062"/>
                  <a:gd name="connsiteX8" fmla="*/ 1938169 w 4019494"/>
                  <a:gd name="connsiteY8" fmla="*/ 241675 h 3082062"/>
                  <a:gd name="connsiteX9" fmla="*/ 2247934 w 4019494"/>
                  <a:gd name="connsiteY9" fmla="*/ 586470 h 3082062"/>
                  <a:gd name="connsiteX10" fmla="*/ 2445680 w 4019494"/>
                  <a:gd name="connsiteY10" fmla="*/ 1155413 h 3082062"/>
                  <a:gd name="connsiteX11" fmla="*/ 2564302 w 4019494"/>
                  <a:gd name="connsiteY11" fmla="*/ 1861779 h 3082062"/>
                  <a:gd name="connsiteX12" fmla="*/ 3112751 w 4019494"/>
                  <a:gd name="connsiteY12" fmla="*/ 1785452 h 3082062"/>
                  <a:gd name="connsiteX13" fmla="*/ 3624689 w 4019494"/>
                  <a:gd name="connsiteY13" fmla="*/ 1999135 h 3082062"/>
                  <a:gd name="connsiteX14" fmla="*/ 3934453 w 4019494"/>
                  <a:gd name="connsiteY14" fmla="*/ 2343931 h 3082062"/>
                  <a:gd name="connsiteX15" fmla="*/ 3902954 w 4019494"/>
                  <a:gd name="connsiteY15" fmla="*/ 2792692 h 3082062"/>
                  <a:gd name="connsiteX16" fmla="*/ 3637700 w 4019494"/>
                  <a:gd name="connsiteY16" fmla="*/ 3082062 h 3082062"/>
                  <a:gd name="connsiteX0" fmla="*/ 796294 w 4019494"/>
                  <a:gd name="connsiteY0" fmla="*/ 2165155 h 3018886"/>
                  <a:gd name="connsiteX1" fmla="*/ 391447 w 4019494"/>
                  <a:gd name="connsiteY1" fmla="*/ 1939462 h 3018886"/>
                  <a:gd name="connsiteX2" fmla="*/ 113681 w 4019494"/>
                  <a:gd name="connsiteY2" fmla="*/ 1633824 h 3018886"/>
                  <a:gd name="connsiteX3" fmla="*/ 6089 w 4019494"/>
                  <a:gd name="connsiteY3" fmla="*/ 1157916 h 3018886"/>
                  <a:gd name="connsiteX4" fmla="*/ 77150 w 4019494"/>
                  <a:gd name="connsiteY4" fmla="*/ 824631 h 3018886"/>
                  <a:gd name="connsiteX5" fmla="*/ 302843 w 4019494"/>
                  <a:gd name="connsiteY5" fmla="*/ 419784 h 3018886"/>
                  <a:gd name="connsiteX6" fmla="*/ 861824 w 4019494"/>
                  <a:gd name="connsiteY6" fmla="*/ 85998 h 3018886"/>
                  <a:gd name="connsiteX7" fmla="*/ 1397282 w 4019494"/>
                  <a:gd name="connsiteY7" fmla="*/ 25946 h 3018886"/>
                  <a:gd name="connsiteX8" fmla="*/ 1938169 w 4019494"/>
                  <a:gd name="connsiteY8" fmla="*/ 241675 h 3018886"/>
                  <a:gd name="connsiteX9" fmla="*/ 2247934 w 4019494"/>
                  <a:gd name="connsiteY9" fmla="*/ 586470 h 3018886"/>
                  <a:gd name="connsiteX10" fmla="*/ 2445680 w 4019494"/>
                  <a:gd name="connsiteY10" fmla="*/ 1155413 h 3018886"/>
                  <a:gd name="connsiteX11" fmla="*/ 2564302 w 4019494"/>
                  <a:gd name="connsiteY11" fmla="*/ 1861779 h 3018886"/>
                  <a:gd name="connsiteX12" fmla="*/ 3112751 w 4019494"/>
                  <a:gd name="connsiteY12" fmla="*/ 1785452 h 3018886"/>
                  <a:gd name="connsiteX13" fmla="*/ 3624689 w 4019494"/>
                  <a:gd name="connsiteY13" fmla="*/ 1999135 h 3018886"/>
                  <a:gd name="connsiteX14" fmla="*/ 3934453 w 4019494"/>
                  <a:gd name="connsiteY14" fmla="*/ 2343931 h 3018886"/>
                  <a:gd name="connsiteX15" fmla="*/ 3902954 w 4019494"/>
                  <a:gd name="connsiteY15" fmla="*/ 2792692 h 3018886"/>
                  <a:gd name="connsiteX16" fmla="*/ 3819883 w 4019494"/>
                  <a:gd name="connsiteY16" fmla="*/ 3018886 h 3018886"/>
                  <a:gd name="connsiteX0" fmla="*/ 796294 w 3966985"/>
                  <a:gd name="connsiteY0" fmla="*/ 2165155 h 3018886"/>
                  <a:gd name="connsiteX1" fmla="*/ 391447 w 3966985"/>
                  <a:gd name="connsiteY1" fmla="*/ 1939462 h 3018886"/>
                  <a:gd name="connsiteX2" fmla="*/ 113681 w 3966985"/>
                  <a:gd name="connsiteY2" fmla="*/ 1633824 h 3018886"/>
                  <a:gd name="connsiteX3" fmla="*/ 6089 w 3966985"/>
                  <a:gd name="connsiteY3" fmla="*/ 1157916 h 3018886"/>
                  <a:gd name="connsiteX4" fmla="*/ 77150 w 3966985"/>
                  <a:gd name="connsiteY4" fmla="*/ 824631 h 3018886"/>
                  <a:gd name="connsiteX5" fmla="*/ 302843 w 3966985"/>
                  <a:gd name="connsiteY5" fmla="*/ 419784 h 3018886"/>
                  <a:gd name="connsiteX6" fmla="*/ 861824 w 3966985"/>
                  <a:gd name="connsiteY6" fmla="*/ 85998 h 3018886"/>
                  <a:gd name="connsiteX7" fmla="*/ 1397282 w 3966985"/>
                  <a:gd name="connsiteY7" fmla="*/ 25946 h 3018886"/>
                  <a:gd name="connsiteX8" fmla="*/ 1938169 w 3966985"/>
                  <a:gd name="connsiteY8" fmla="*/ 241675 h 3018886"/>
                  <a:gd name="connsiteX9" fmla="*/ 2247934 w 3966985"/>
                  <a:gd name="connsiteY9" fmla="*/ 586470 h 3018886"/>
                  <a:gd name="connsiteX10" fmla="*/ 2445680 w 3966985"/>
                  <a:gd name="connsiteY10" fmla="*/ 1155413 h 3018886"/>
                  <a:gd name="connsiteX11" fmla="*/ 2564302 w 3966985"/>
                  <a:gd name="connsiteY11" fmla="*/ 1861779 h 3018886"/>
                  <a:gd name="connsiteX12" fmla="*/ 3112751 w 3966985"/>
                  <a:gd name="connsiteY12" fmla="*/ 1785452 h 3018886"/>
                  <a:gd name="connsiteX13" fmla="*/ 3624689 w 3966985"/>
                  <a:gd name="connsiteY13" fmla="*/ 1999135 h 3018886"/>
                  <a:gd name="connsiteX14" fmla="*/ 3934453 w 3966985"/>
                  <a:gd name="connsiteY14" fmla="*/ 2343931 h 3018886"/>
                  <a:gd name="connsiteX15" fmla="*/ 3819883 w 3966985"/>
                  <a:gd name="connsiteY15" fmla="*/ 3018886 h 3018886"/>
                  <a:gd name="connsiteX0" fmla="*/ 796294 w 3986374"/>
                  <a:gd name="connsiteY0" fmla="*/ 2165155 h 2840232"/>
                  <a:gd name="connsiteX1" fmla="*/ 391447 w 3986374"/>
                  <a:gd name="connsiteY1" fmla="*/ 1939462 h 2840232"/>
                  <a:gd name="connsiteX2" fmla="*/ 113681 w 3986374"/>
                  <a:gd name="connsiteY2" fmla="*/ 1633824 h 2840232"/>
                  <a:gd name="connsiteX3" fmla="*/ 6089 w 3986374"/>
                  <a:gd name="connsiteY3" fmla="*/ 1157916 h 2840232"/>
                  <a:gd name="connsiteX4" fmla="*/ 77150 w 3986374"/>
                  <a:gd name="connsiteY4" fmla="*/ 824631 h 2840232"/>
                  <a:gd name="connsiteX5" fmla="*/ 302843 w 3986374"/>
                  <a:gd name="connsiteY5" fmla="*/ 419784 h 2840232"/>
                  <a:gd name="connsiteX6" fmla="*/ 861824 w 3986374"/>
                  <a:gd name="connsiteY6" fmla="*/ 85998 h 2840232"/>
                  <a:gd name="connsiteX7" fmla="*/ 1397282 w 3986374"/>
                  <a:gd name="connsiteY7" fmla="*/ 25946 h 2840232"/>
                  <a:gd name="connsiteX8" fmla="*/ 1938169 w 3986374"/>
                  <a:gd name="connsiteY8" fmla="*/ 241675 h 2840232"/>
                  <a:gd name="connsiteX9" fmla="*/ 2247934 w 3986374"/>
                  <a:gd name="connsiteY9" fmla="*/ 586470 h 2840232"/>
                  <a:gd name="connsiteX10" fmla="*/ 2445680 w 3986374"/>
                  <a:gd name="connsiteY10" fmla="*/ 1155413 h 2840232"/>
                  <a:gd name="connsiteX11" fmla="*/ 2564302 w 3986374"/>
                  <a:gd name="connsiteY11" fmla="*/ 1861779 h 2840232"/>
                  <a:gd name="connsiteX12" fmla="*/ 3112751 w 3986374"/>
                  <a:gd name="connsiteY12" fmla="*/ 1785452 h 2840232"/>
                  <a:gd name="connsiteX13" fmla="*/ 3624689 w 3986374"/>
                  <a:gd name="connsiteY13" fmla="*/ 1999135 h 2840232"/>
                  <a:gd name="connsiteX14" fmla="*/ 3934453 w 3986374"/>
                  <a:gd name="connsiteY14" fmla="*/ 2343931 h 2840232"/>
                  <a:gd name="connsiteX15" fmla="*/ 3962505 w 3986374"/>
                  <a:gd name="connsiteY15" fmla="*/ 2840232 h 2840232"/>
                  <a:gd name="connsiteX0" fmla="*/ 796294 w 3986374"/>
                  <a:gd name="connsiteY0" fmla="*/ 2165155 h 2840233"/>
                  <a:gd name="connsiteX1" fmla="*/ 391447 w 3986374"/>
                  <a:gd name="connsiteY1" fmla="*/ 1939462 h 2840233"/>
                  <a:gd name="connsiteX2" fmla="*/ 113681 w 3986374"/>
                  <a:gd name="connsiteY2" fmla="*/ 1633824 h 2840233"/>
                  <a:gd name="connsiteX3" fmla="*/ 6089 w 3986374"/>
                  <a:gd name="connsiteY3" fmla="*/ 1157916 h 2840233"/>
                  <a:gd name="connsiteX4" fmla="*/ 77150 w 3986374"/>
                  <a:gd name="connsiteY4" fmla="*/ 824631 h 2840233"/>
                  <a:gd name="connsiteX5" fmla="*/ 302843 w 3986374"/>
                  <a:gd name="connsiteY5" fmla="*/ 419784 h 2840233"/>
                  <a:gd name="connsiteX6" fmla="*/ 861824 w 3986374"/>
                  <a:gd name="connsiteY6" fmla="*/ 85998 h 2840233"/>
                  <a:gd name="connsiteX7" fmla="*/ 1397282 w 3986374"/>
                  <a:gd name="connsiteY7" fmla="*/ 25946 h 2840233"/>
                  <a:gd name="connsiteX8" fmla="*/ 1938169 w 3986374"/>
                  <a:gd name="connsiteY8" fmla="*/ 241675 h 2840233"/>
                  <a:gd name="connsiteX9" fmla="*/ 2247934 w 3986374"/>
                  <a:gd name="connsiteY9" fmla="*/ 586470 h 2840233"/>
                  <a:gd name="connsiteX10" fmla="*/ 2445680 w 3986374"/>
                  <a:gd name="connsiteY10" fmla="*/ 1155413 h 2840233"/>
                  <a:gd name="connsiteX11" fmla="*/ 2564302 w 3986374"/>
                  <a:gd name="connsiteY11" fmla="*/ 1861779 h 2840233"/>
                  <a:gd name="connsiteX12" fmla="*/ 3112751 w 3986374"/>
                  <a:gd name="connsiteY12" fmla="*/ 1785452 h 2840233"/>
                  <a:gd name="connsiteX13" fmla="*/ 3624689 w 3986374"/>
                  <a:gd name="connsiteY13" fmla="*/ 1999135 h 2840233"/>
                  <a:gd name="connsiteX14" fmla="*/ 3934453 w 3986374"/>
                  <a:gd name="connsiteY14" fmla="*/ 2343931 h 2840233"/>
                  <a:gd name="connsiteX15" fmla="*/ 3962505 w 3986374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564302 w 4026646"/>
                  <a:gd name="connsiteY11" fmla="*/ 1861779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445680 w 4026646"/>
                  <a:gd name="connsiteY10" fmla="*/ 1155413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12751 w 4026646"/>
                  <a:gd name="connsiteY12" fmla="*/ 178545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934 w 4026646"/>
                  <a:gd name="connsiteY9" fmla="*/ 586470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606783 w 4026646"/>
                  <a:gd name="connsiteY10" fmla="*/ 948636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65155 h 2840233"/>
                  <a:gd name="connsiteX1" fmla="*/ 391447 w 4026646"/>
                  <a:gd name="connsiteY1" fmla="*/ 1939462 h 2840233"/>
                  <a:gd name="connsiteX2" fmla="*/ 113681 w 4026646"/>
                  <a:gd name="connsiteY2" fmla="*/ 1633824 h 2840233"/>
                  <a:gd name="connsiteX3" fmla="*/ 6089 w 4026646"/>
                  <a:gd name="connsiteY3" fmla="*/ 1157916 h 2840233"/>
                  <a:gd name="connsiteX4" fmla="*/ 77150 w 4026646"/>
                  <a:gd name="connsiteY4" fmla="*/ 824631 h 2840233"/>
                  <a:gd name="connsiteX5" fmla="*/ 302843 w 4026646"/>
                  <a:gd name="connsiteY5" fmla="*/ 419784 h 2840233"/>
                  <a:gd name="connsiteX6" fmla="*/ 861824 w 4026646"/>
                  <a:gd name="connsiteY6" fmla="*/ 85998 h 2840233"/>
                  <a:gd name="connsiteX7" fmla="*/ 1397282 w 4026646"/>
                  <a:gd name="connsiteY7" fmla="*/ 25946 h 2840233"/>
                  <a:gd name="connsiteX8" fmla="*/ 1938169 w 4026646"/>
                  <a:gd name="connsiteY8" fmla="*/ 241675 h 2840233"/>
                  <a:gd name="connsiteX9" fmla="*/ 2247199 w 4026646"/>
                  <a:gd name="connsiteY9" fmla="*/ 405894 h 2840233"/>
                  <a:gd name="connsiteX10" fmla="*/ 2532527 w 4026646"/>
                  <a:gd name="connsiteY10" fmla="*/ 965738 h 2840233"/>
                  <a:gd name="connsiteX11" fmla="*/ 2612190 w 4026646"/>
                  <a:gd name="connsiteY11" fmla="*/ 1651144 h 2840233"/>
                  <a:gd name="connsiteX12" fmla="*/ 3166186 w 4026646"/>
                  <a:gd name="connsiteY12" fmla="*/ 1679942 h 2840233"/>
                  <a:gd name="connsiteX13" fmla="*/ 3624689 w 4026646"/>
                  <a:gd name="connsiteY13" fmla="*/ 1999135 h 2840233"/>
                  <a:gd name="connsiteX14" fmla="*/ 3934453 w 4026646"/>
                  <a:gd name="connsiteY14" fmla="*/ 2343931 h 2840233"/>
                  <a:gd name="connsiteX15" fmla="*/ 3962505 w 4026646"/>
                  <a:gd name="connsiteY15" fmla="*/ 2840233 h 2840233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24689 w 4026646"/>
                  <a:gd name="connsiteY13" fmla="*/ 197887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144897 h 2819975"/>
                  <a:gd name="connsiteX1" fmla="*/ 391447 w 4026646"/>
                  <a:gd name="connsiteY1" fmla="*/ 1919204 h 2819975"/>
                  <a:gd name="connsiteX2" fmla="*/ 113681 w 4026646"/>
                  <a:gd name="connsiteY2" fmla="*/ 1613566 h 2819975"/>
                  <a:gd name="connsiteX3" fmla="*/ 6089 w 4026646"/>
                  <a:gd name="connsiteY3" fmla="*/ 1137658 h 2819975"/>
                  <a:gd name="connsiteX4" fmla="*/ 77150 w 4026646"/>
                  <a:gd name="connsiteY4" fmla="*/ 804373 h 2819975"/>
                  <a:gd name="connsiteX5" fmla="*/ 302843 w 4026646"/>
                  <a:gd name="connsiteY5" fmla="*/ 399526 h 2819975"/>
                  <a:gd name="connsiteX6" fmla="*/ 861824 w 4026646"/>
                  <a:gd name="connsiteY6" fmla="*/ 65740 h 2819975"/>
                  <a:gd name="connsiteX7" fmla="*/ 1397282 w 4026646"/>
                  <a:gd name="connsiteY7" fmla="*/ 5688 h 2819975"/>
                  <a:gd name="connsiteX8" fmla="*/ 1790408 w 4026646"/>
                  <a:gd name="connsiteY8" fmla="*/ 99866 h 2819975"/>
                  <a:gd name="connsiteX9" fmla="*/ 2247199 w 4026646"/>
                  <a:gd name="connsiteY9" fmla="*/ 385636 h 2819975"/>
                  <a:gd name="connsiteX10" fmla="*/ 2532527 w 4026646"/>
                  <a:gd name="connsiteY10" fmla="*/ 945480 h 2819975"/>
                  <a:gd name="connsiteX11" fmla="*/ 2612190 w 4026646"/>
                  <a:gd name="connsiteY11" fmla="*/ 1630886 h 2819975"/>
                  <a:gd name="connsiteX12" fmla="*/ 3166186 w 4026646"/>
                  <a:gd name="connsiteY12" fmla="*/ 1659684 h 2819975"/>
                  <a:gd name="connsiteX13" fmla="*/ 3605874 w 4026646"/>
                  <a:gd name="connsiteY13" fmla="*/ 1871197 h 2819975"/>
                  <a:gd name="connsiteX14" fmla="*/ 3934453 w 4026646"/>
                  <a:gd name="connsiteY14" fmla="*/ 2323673 h 2819975"/>
                  <a:gd name="connsiteX15" fmla="*/ 3962505 w 4026646"/>
                  <a:gd name="connsiteY15" fmla="*/ 2819975 h 28199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790408 w 4026646"/>
                  <a:gd name="connsiteY8" fmla="*/ 45066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47199 w 4026646"/>
                  <a:gd name="connsiteY9" fmla="*/ 330836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2090097 h 2765175"/>
                  <a:gd name="connsiteX1" fmla="*/ 391447 w 4026646"/>
                  <a:gd name="connsiteY1" fmla="*/ 1864404 h 2765175"/>
                  <a:gd name="connsiteX2" fmla="*/ 113681 w 4026646"/>
                  <a:gd name="connsiteY2" fmla="*/ 1558766 h 2765175"/>
                  <a:gd name="connsiteX3" fmla="*/ 6089 w 4026646"/>
                  <a:gd name="connsiteY3" fmla="*/ 1082858 h 2765175"/>
                  <a:gd name="connsiteX4" fmla="*/ 77150 w 4026646"/>
                  <a:gd name="connsiteY4" fmla="*/ 749573 h 2765175"/>
                  <a:gd name="connsiteX5" fmla="*/ 302843 w 4026646"/>
                  <a:gd name="connsiteY5" fmla="*/ 344726 h 2765175"/>
                  <a:gd name="connsiteX6" fmla="*/ 861824 w 4026646"/>
                  <a:gd name="connsiteY6" fmla="*/ 10940 h 2765175"/>
                  <a:gd name="connsiteX7" fmla="*/ 1453332 w 4026646"/>
                  <a:gd name="connsiteY7" fmla="*/ 279088 h 2765175"/>
                  <a:gd name="connsiteX8" fmla="*/ 1950175 w 4026646"/>
                  <a:gd name="connsiteY8" fmla="*/ 399243 h 2765175"/>
                  <a:gd name="connsiteX9" fmla="*/ 2224249 w 4026646"/>
                  <a:gd name="connsiteY9" fmla="*/ 570705 h 2765175"/>
                  <a:gd name="connsiteX10" fmla="*/ 2532527 w 4026646"/>
                  <a:gd name="connsiteY10" fmla="*/ 890680 h 2765175"/>
                  <a:gd name="connsiteX11" fmla="*/ 2612190 w 4026646"/>
                  <a:gd name="connsiteY11" fmla="*/ 1576086 h 2765175"/>
                  <a:gd name="connsiteX12" fmla="*/ 3166186 w 4026646"/>
                  <a:gd name="connsiteY12" fmla="*/ 1604884 h 2765175"/>
                  <a:gd name="connsiteX13" fmla="*/ 3605874 w 4026646"/>
                  <a:gd name="connsiteY13" fmla="*/ 1816397 h 2765175"/>
                  <a:gd name="connsiteX14" fmla="*/ 3934453 w 4026646"/>
                  <a:gd name="connsiteY14" fmla="*/ 2268873 h 2765175"/>
                  <a:gd name="connsiteX15" fmla="*/ 3962505 w 4026646"/>
                  <a:gd name="connsiteY15" fmla="*/ 2765175 h 2765175"/>
                  <a:gd name="connsiteX0" fmla="*/ 796294 w 4026646"/>
                  <a:gd name="connsiteY0" fmla="*/ 1982157 h 2657235"/>
                  <a:gd name="connsiteX1" fmla="*/ 391447 w 4026646"/>
                  <a:gd name="connsiteY1" fmla="*/ 1756464 h 2657235"/>
                  <a:gd name="connsiteX2" fmla="*/ 113681 w 4026646"/>
                  <a:gd name="connsiteY2" fmla="*/ 1450826 h 2657235"/>
                  <a:gd name="connsiteX3" fmla="*/ 6089 w 4026646"/>
                  <a:gd name="connsiteY3" fmla="*/ 974918 h 2657235"/>
                  <a:gd name="connsiteX4" fmla="*/ 77150 w 4026646"/>
                  <a:gd name="connsiteY4" fmla="*/ 641633 h 2657235"/>
                  <a:gd name="connsiteX5" fmla="*/ 302843 w 4026646"/>
                  <a:gd name="connsiteY5" fmla="*/ 236786 h 2657235"/>
                  <a:gd name="connsiteX6" fmla="*/ 790876 w 4026646"/>
                  <a:gd name="connsiteY6" fmla="*/ 10940 h 2657235"/>
                  <a:gd name="connsiteX7" fmla="*/ 1453332 w 4026646"/>
                  <a:gd name="connsiteY7" fmla="*/ 171148 h 2657235"/>
                  <a:gd name="connsiteX8" fmla="*/ 1950175 w 4026646"/>
                  <a:gd name="connsiteY8" fmla="*/ 291303 h 2657235"/>
                  <a:gd name="connsiteX9" fmla="*/ 2224249 w 4026646"/>
                  <a:gd name="connsiteY9" fmla="*/ 462765 h 2657235"/>
                  <a:gd name="connsiteX10" fmla="*/ 2532527 w 4026646"/>
                  <a:gd name="connsiteY10" fmla="*/ 782740 h 2657235"/>
                  <a:gd name="connsiteX11" fmla="*/ 2612190 w 4026646"/>
                  <a:gd name="connsiteY11" fmla="*/ 1468146 h 2657235"/>
                  <a:gd name="connsiteX12" fmla="*/ 3166186 w 4026646"/>
                  <a:gd name="connsiteY12" fmla="*/ 1496944 h 2657235"/>
                  <a:gd name="connsiteX13" fmla="*/ 3605874 w 4026646"/>
                  <a:gd name="connsiteY13" fmla="*/ 1708457 h 2657235"/>
                  <a:gd name="connsiteX14" fmla="*/ 3934453 w 4026646"/>
                  <a:gd name="connsiteY14" fmla="*/ 2160933 h 2657235"/>
                  <a:gd name="connsiteX15" fmla="*/ 3962505 w 4026646"/>
                  <a:gd name="connsiteY15" fmla="*/ 2657235 h 2657235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24249 w 4026646"/>
                  <a:gd name="connsiteY9" fmla="*/ 475141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94533 h 2669611"/>
                  <a:gd name="connsiteX1" fmla="*/ 391447 w 4026646"/>
                  <a:gd name="connsiteY1" fmla="*/ 1768840 h 2669611"/>
                  <a:gd name="connsiteX2" fmla="*/ 113681 w 4026646"/>
                  <a:gd name="connsiteY2" fmla="*/ 1463202 h 2669611"/>
                  <a:gd name="connsiteX3" fmla="*/ 6089 w 4026646"/>
                  <a:gd name="connsiteY3" fmla="*/ 987294 h 2669611"/>
                  <a:gd name="connsiteX4" fmla="*/ 77150 w 4026646"/>
                  <a:gd name="connsiteY4" fmla="*/ 654009 h 2669611"/>
                  <a:gd name="connsiteX5" fmla="*/ 302843 w 4026646"/>
                  <a:gd name="connsiteY5" fmla="*/ 249162 h 2669611"/>
                  <a:gd name="connsiteX6" fmla="*/ 790876 w 4026646"/>
                  <a:gd name="connsiteY6" fmla="*/ 23316 h 2669611"/>
                  <a:gd name="connsiteX7" fmla="*/ 1436230 w 4026646"/>
                  <a:gd name="connsiteY7" fmla="*/ 109268 h 2669611"/>
                  <a:gd name="connsiteX8" fmla="*/ 1950175 w 4026646"/>
                  <a:gd name="connsiteY8" fmla="*/ 303679 h 2669611"/>
                  <a:gd name="connsiteX9" fmla="*/ 2207147 w 4026646"/>
                  <a:gd name="connsiteY9" fmla="*/ 400885 h 2669611"/>
                  <a:gd name="connsiteX10" fmla="*/ 2532527 w 4026646"/>
                  <a:gd name="connsiteY10" fmla="*/ 795116 h 2669611"/>
                  <a:gd name="connsiteX11" fmla="*/ 2612190 w 4026646"/>
                  <a:gd name="connsiteY11" fmla="*/ 1480522 h 2669611"/>
                  <a:gd name="connsiteX12" fmla="*/ 3166186 w 4026646"/>
                  <a:gd name="connsiteY12" fmla="*/ 1509320 h 2669611"/>
                  <a:gd name="connsiteX13" fmla="*/ 3605874 w 4026646"/>
                  <a:gd name="connsiteY13" fmla="*/ 1720833 h 2669611"/>
                  <a:gd name="connsiteX14" fmla="*/ 3934453 w 4026646"/>
                  <a:gd name="connsiteY14" fmla="*/ 2173309 h 2669611"/>
                  <a:gd name="connsiteX15" fmla="*/ 3962505 w 4026646"/>
                  <a:gd name="connsiteY15" fmla="*/ 2669611 h 2669611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36230 w 4026646"/>
                  <a:gd name="connsiteY7" fmla="*/ 85952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1971217 h 2646295"/>
                  <a:gd name="connsiteX1" fmla="*/ 391447 w 4026646"/>
                  <a:gd name="connsiteY1" fmla="*/ 1745524 h 2646295"/>
                  <a:gd name="connsiteX2" fmla="*/ 113681 w 4026646"/>
                  <a:gd name="connsiteY2" fmla="*/ 1439886 h 2646295"/>
                  <a:gd name="connsiteX3" fmla="*/ 6089 w 4026646"/>
                  <a:gd name="connsiteY3" fmla="*/ 963978 h 2646295"/>
                  <a:gd name="connsiteX4" fmla="*/ 77150 w 4026646"/>
                  <a:gd name="connsiteY4" fmla="*/ 630693 h 2646295"/>
                  <a:gd name="connsiteX5" fmla="*/ 302843 w 4026646"/>
                  <a:gd name="connsiteY5" fmla="*/ 225846 h 2646295"/>
                  <a:gd name="connsiteX6" fmla="*/ 790876 w 4026646"/>
                  <a:gd name="connsiteY6" fmla="*/ 0 h 2646295"/>
                  <a:gd name="connsiteX7" fmla="*/ 1419127 w 4026646"/>
                  <a:gd name="connsiteY7" fmla="*/ 11695 h 2646295"/>
                  <a:gd name="connsiteX8" fmla="*/ 1841714 w 4026646"/>
                  <a:gd name="connsiteY8" fmla="*/ 148952 h 2646295"/>
                  <a:gd name="connsiteX9" fmla="*/ 2207147 w 4026646"/>
                  <a:gd name="connsiteY9" fmla="*/ 377569 h 2646295"/>
                  <a:gd name="connsiteX10" fmla="*/ 2532527 w 4026646"/>
                  <a:gd name="connsiteY10" fmla="*/ 771800 h 2646295"/>
                  <a:gd name="connsiteX11" fmla="*/ 2612190 w 4026646"/>
                  <a:gd name="connsiteY11" fmla="*/ 1457206 h 2646295"/>
                  <a:gd name="connsiteX12" fmla="*/ 3166186 w 4026646"/>
                  <a:gd name="connsiteY12" fmla="*/ 1486004 h 2646295"/>
                  <a:gd name="connsiteX13" fmla="*/ 3605874 w 4026646"/>
                  <a:gd name="connsiteY13" fmla="*/ 1697517 h 2646295"/>
                  <a:gd name="connsiteX14" fmla="*/ 3934453 w 4026646"/>
                  <a:gd name="connsiteY14" fmla="*/ 2149993 h 2646295"/>
                  <a:gd name="connsiteX15" fmla="*/ 3962505 w 4026646"/>
                  <a:gd name="connsiteY15" fmla="*/ 2646295 h 2646295"/>
                  <a:gd name="connsiteX0" fmla="*/ 796294 w 4026646"/>
                  <a:gd name="connsiteY0" fmla="*/ 2007491 h 2682569"/>
                  <a:gd name="connsiteX1" fmla="*/ 391447 w 4026646"/>
                  <a:gd name="connsiteY1" fmla="*/ 1781798 h 2682569"/>
                  <a:gd name="connsiteX2" fmla="*/ 113681 w 4026646"/>
                  <a:gd name="connsiteY2" fmla="*/ 1476160 h 2682569"/>
                  <a:gd name="connsiteX3" fmla="*/ 6089 w 4026646"/>
                  <a:gd name="connsiteY3" fmla="*/ 1000252 h 2682569"/>
                  <a:gd name="connsiteX4" fmla="*/ 77150 w 4026646"/>
                  <a:gd name="connsiteY4" fmla="*/ 666967 h 2682569"/>
                  <a:gd name="connsiteX5" fmla="*/ 302843 w 4026646"/>
                  <a:gd name="connsiteY5" fmla="*/ 262120 h 2682569"/>
                  <a:gd name="connsiteX6" fmla="*/ 790876 w 4026646"/>
                  <a:gd name="connsiteY6" fmla="*/ 36274 h 2682569"/>
                  <a:gd name="connsiteX7" fmla="*/ 1419127 w 4026646"/>
                  <a:gd name="connsiteY7" fmla="*/ 47969 h 2682569"/>
                  <a:gd name="connsiteX8" fmla="*/ 1841714 w 4026646"/>
                  <a:gd name="connsiteY8" fmla="*/ 185226 h 2682569"/>
                  <a:gd name="connsiteX9" fmla="*/ 2207147 w 4026646"/>
                  <a:gd name="connsiteY9" fmla="*/ 413843 h 2682569"/>
                  <a:gd name="connsiteX10" fmla="*/ 2532527 w 4026646"/>
                  <a:gd name="connsiteY10" fmla="*/ 808074 h 2682569"/>
                  <a:gd name="connsiteX11" fmla="*/ 2612190 w 4026646"/>
                  <a:gd name="connsiteY11" fmla="*/ 1493480 h 2682569"/>
                  <a:gd name="connsiteX12" fmla="*/ 3166186 w 4026646"/>
                  <a:gd name="connsiteY12" fmla="*/ 1522278 h 2682569"/>
                  <a:gd name="connsiteX13" fmla="*/ 3605874 w 4026646"/>
                  <a:gd name="connsiteY13" fmla="*/ 1733791 h 2682569"/>
                  <a:gd name="connsiteX14" fmla="*/ 3934453 w 4026646"/>
                  <a:gd name="connsiteY14" fmla="*/ 2186267 h 2682569"/>
                  <a:gd name="connsiteX15" fmla="*/ 3962505 w 4026646"/>
                  <a:gd name="connsiteY15" fmla="*/ 2682569 h 2682569"/>
                  <a:gd name="connsiteX0" fmla="*/ 796294 w 4026646"/>
                  <a:gd name="connsiteY0" fmla="*/ 2041696 h 2716774"/>
                  <a:gd name="connsiteX1" fmla="*/ 391447 w 4026646"/>
                  <a:gd name="connsiteY1" fmla="*/ 1816003 h 2716774"/>
                  <a:gd name="connsiteX2" fmla="*/ 113681 w 4026646"/>
                  <a:gd name="connsiteY2" fmla="*/ 1510365 h 2716774"/>
                  <a:gd name="connsiteX3" fmla="*/ 6089 w 4026646"/>
                  <a:gd name="connsiteY3" fmla="*/ 1034457 h 2716774"/>
                  <a:gd name="connsiteX4" fmla="*/ 77150 w 4026646"/>
                  <a:gd name="connsiteY4" fmla="*/ 701172 h 2716774"/>
                  <a:gd name="connsiteX5" fmla="*/ 302843 w 4026646"/>
                  <a:gd name="connsiteY5" fmla="*/ 296325 h 2716774"/>
                  <a:gd name="connsiteX6" fmla="*/ 939387 w 4026646"/>
                  <a:gd name="connsiteY6" fmla="*/ 36274 h 2716774"/>
                  <a:gd name="connsiteX7" fmla="*/ 1419127 w 4026646"/>
                  <a:gd name="connsiteY7" fmla="*/ 82174 h 2716774"/>
                  <a:gd name="connsiteX8" fmla="*/ 1841714 w 4026646"/>
                  <a:gd name="connsiteY8" fmla="*/ 219431 h 2716774"/>
                  <a:gd name="connsiteX9" fmla="*/ 2207147 w 4026646"/>
                  <a:gd name="connsiteY9" fmla="*/ 448048 h 2716774"/>
                  <a:gd name="connsiteX10" fmla="*/ 2532527 w 4026646"/>
                  <a:gd name="connsiteY10" fmla="*/ 842279 h 2716774"/>
                  <a:gd name="connsiteX11" fmla="*/ 2612190 w 4026646"/>
                  <a:gd name="connsiteY11" fmla="*/ 1527685 h 2716774"/>
                  <a:gd name="connsiteX12" fmla="*/ 3166186 w 4026646"/>
                  <a:gd name="connsiteY12" fmla="*/ 1556483 h 2716774"/>
                  <a:gd name="connsiteX13" fmla="*/ 3605874 w 4026646"/>
                  <a:gd name="connsiteY13" fmla="*/ 1767996 h 2716774"/>
                  <a:gd name="connsiteX14" fmla="*/ 3934453 w 4026646"/>
                  <a:gd name="connsiteY14" fmla="*/ 2220472 h 2716774"/>
                  <a:gd name="connsiteX15" fmla="*/ 3962505 w 4026646"/>
                  <a:gd name="connsiteY15" fmla="*/ 2716774 h 2716774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05422 h 2680500"/>
                  <a:gd name="connsiteX1" fmla="*/ 391447 w 4026646"/>
                  <a:gd name="connsiteY1" fmla="*/ 1779729 h 2680500"/>
                  <a:gd name="connsiteX2" fmla="*/ 113681 w 4026646"/>
                  <a:gd name="connsiteY2" fmla="*/ 1474091 h 2680500"/>
                  <a:gd name="connsiteX3" fmla="*/ 6089 w 4026646"/>
                  <a:gd name="connsiteY3" fmla="*/ 998183 h 2680500"/>
                  <a:gd name="connsiteX4" fmla="*/ 77150 w 4026646"/>
                  <a:gd name="connsiteY4" fmla="*/ 664898 h 2680500"/>
                  <a:gd name="connsiteX5" fmla="*/ 302843 w 4026646"/>
                  <a:gd name="connsiteY5" fmla="*/ 260051 h 2680500"/>
                  <a:gd name="connsiteX6" fmla="*/ 939387 w 4026646"/>
                  <a:gd name="connsiteY6" fmla="*/ 0 h 2680500"/>
                  <a:gd name="connsiteX7" fmla="*/ 1419127 w 4026646"/>
                  <a:gd name="connsiteY7" fmla="*/ 45900 h 2680500"/>
                  <a:gd name="connsiteX8" fmla="*/ 1841714 w 4026646"/>
                  <a:gd name="connsiteY8" fmla="*/ 183157 h 2680500"/>
                  <a:gd name="connsiteX9" fmla="*/ 2207147 w 4026646"/>
                  <a:gd name="connsiteY9" fmla="*/ 411774 h 2680500"/>
                  <a:gd name="connsiteX10" fmla="*/ 2532527 w 4026646"/>
                  <a:gd name="connsiteY10" fmla="*/ 806005 h 2680500"/>
                  <a:gd name="connsiteX11" fmla="*/ 2612190 w 4026646"/>
                  <a:gd name="connsiteY11" fmla="*/ 1491411 h 2680500"/>
                  <a:gd name="connsiteX12" fmla="*/ 3166186 w 4026646"/>
                  <a:gd name="connsiteY12" fmla="*/ 1520209 h 2680500"/>
                  <a:gd name="connsiteX13" fmla="*/ 3605874 w 4026646"/>
                  <a:gd name="connsiteY13" fmla="*/ 1731722 h 2680500"/>
                  <a:gd name="connsiteX14" fmla="*/ 3934453 w 4026646"/>
                  <a:gd name="connsiteY14" fmla="*/ 2184198 h 2680500"/>
                  <a:gd name="connsiteX15" fmla="*/ 3962505 w 4026646"/>
                  <a:gd name="connsiteY15" fmla="*/ 2680500 h 2680500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19127 w 4026646"/>
                  <a:gd name="connsiteY7" fmla="*/ 62102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493384 w 4026646"/>
                  <a:gd name="connsiteY7" fmla="*/ 44999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841714 w 4026646"/>
                  <a:gd name="connsiteY8" fmla="*/ 199359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207147 w 4026646"/>
                  <a:gd name="connsiteY9" fmla="*/ 427976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532527 w 4026646"/>
                  <a:gd name="connsiteY10" fmla="*/ 822207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3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51922 h 2727000"/>
                  <a:gd name="connsiteX1" fmla="*/ 391447 w 4026646"/>
                  <a:gd name="connsiteY1" fmla="*/ 1826229 h 2727000"/>
                  <a:gd name="connsiteX2" fmla="*/ 113681 w 4026646"/>
                  <a:gd name="connsiteY2" fmla="*/ 1520591 h 2727000"/>
                  <a:gd name="connsiteX3" fmla="*/ 6089 w 4026646"/>
                  <a:gd name="connsiteY3" fmla="*/ 1044683 h 2727000"/>
                  <a:gd name="connsiteX4" fmla="*/ 77150 w 4026646"/>
                  <a:gd name="connsiteY4" fmla="*/ 711398 h 2727000"/>
                  <a:gd name="connsiteX5" fmla="*/ 302843 w 4026646"/>
                  <a:gd name="connsiteY5" fmla="*/ 306551 h 2727000"/>
                  <a:gd name="connsiteX6" fmla="*/ 939387 w 4026646"/>
                  <a:gd name="connsiteY6" fmla="*/ 46500 h 2727000"/>
                  <a:gd name="connsiteX7" fmla="*/ 1344872 w 4026646"/>
                  <a:gd name="connsiteY7" fmla="*/ 109501 h 2727000"/>
                  <a:gd name="connsiteX8" fmla="*/ 1767458 w 4026646"/>
                  <a:gd name="connsiteY8" fmla="*/ 246759 h 2727000"/>
                  <a:gd name="connsiteX9" fmla="*/ 2115789 w 4026646"/>
                  <a:gd name="connsiteY9" fmla="*/ 401119 h 2727000"/>
                  <a:gd name="connsiteX10" fmla="*/ 2498323 w 4026646"/>
                  <a:gd name="connsiteY10" fmla="*/ 703991 h 2727000"/>
                  <a:gd name="connsiteX11" fmla="*/ 2612190 w 4026646"/>
                  <a:gd name="connsiteY11" fmla="*/ 1537911 h 2727000"/>
                  <a:gd name="connsiteX12" fmla="*/ 3166186 w 4026646"/>
                  <a:gd name="connsiteY12" fmla="*/ 1566709 h 2727000"/>
                  <a:gd name="connsiteX13" fmla="*/ 3605874 w 4026646"/>
                  <a:gd name="connsiteY13" fmla="*/ 1778222 h 2727000"/>
                  <a:gd name="connsiteX14" fmla="*/ 3934453 w 4026646"/>
                  <a:gd name="connsiteY14" fmla="*/ 2230698 h 2727000"/>
                  <a:gd name="connsiteX15" fmla="*/ 3962505 w 4026646"/>
                  <a:gd name="connsiteY15" fmla="*/ 2727000 h 2727000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51921 h 2726999"/>
                  <a:gd name="connsiteX1" fmla="*/ 391447 w 4026646"/>
                  <a:gd name="connsiteY1" fmla="*/ 1826228 h 2726999"/>
                  <a:gd name="connsiteX2" fmla="*/ 113681 w 4026646"/>
                  <a:gd name="connsiteY2" fmla="*/ 1520590 h 2726999"/>
                  <a:gd name="connsiteX3" fmla="*/ 6089 w 4026646"/>
                  <a:gd name="connsiteY3" fmla="*/ 1044682 h 2726999"/>
                  <a:gd name="connsiteX4" fmla="*/ 77150 w 4026646"/>
                  <a:gd name="connsiteY4" fmla="*/ 711397 h 2726999"/>
                  <a:gd name="connsiteX5" fmla="*/ 302843 w 4026646"/>
                  <a:gd name="connsiteY5" fmla="*/ 306550 h 2726999"/>
                  <a:gd name="connsiteX6" fmla="*/ 939387 w 4026646"/>
                  <a:gd name="connsiteY6" fmla="*/ 46499 h 2726999"/>
                  <a:gd name="connsiteX7" fmla="*/ 1344872 w 4026646"/>
                  <a:gd name="connsiteY7" fmla="*/ 109501 h 2726999"/>
                  <a:gd name="connsiteX8" fmla="*/ 1767458 w 4026646"/>
                  <a:gd name="connsiteY8" fmla="*/ 246758 h 2726999"/>
                  <a:gd name="connsiteX9" fmla="*/ 2115789 w 4026646"/>
                  <a:gd name="connsiteY9" fmla="*/ 401118 h 2726999"/>
                  <a:gd name="connsiteX10" fmla="*/ 2498323 w 4026646"/>
                  <a:gd name="connsiteY10" fmla="*/ 703990 h 2726999"/>
                  <a:gd name="connsiteX11" fmla="*/ 2612190 w 4026646"/>
                  <a:gd name="connsiteY11" fmla="*/ 1537910 h 2726999"/>
                  <a:gd name="connsiteX12" fmla="*/ 3166186 w 4026646"/>
                  <a:gd name="connsiteY12" fmla="*/ 1566708 h 2726999"/>
                  <a:gd name="connsiteX13" fmla="*/ 3605874 w 4026646"/>
                  <a:gd name="connsiteY13" fmla="*/ 1778221 h 2726999"/>
                  <a:gd name="connsiteX14" fmla="*/ 3934453 w 4026646"/>
                  <a:gd name="connsiteY14" fmla="*/ 2230697 h 2726999"/>
                  <a:gd name="connsiteX15" fmla="*/ 3962505 w 4026646"/>
                  <a:gd name="connsiteY15" fmla="*/ 2726999 h 2726999"/>
                  <a:gd name="connsiteX0" fmla="*/ 796294 w 4026646"/>
                  <a:gd name="connsiteY0" fmla="*/ 2021624 h 2696702"/>
                  <a:gd name="connsiteX1" fmla="*/ 391447 w 4026646"/>
                  <a:gd name="connsiteY1" fmla="*/ 1795931 h 2696702"/>
                  <a:gd name="connsiteX2" fmla="*/ 113681 w 4026646"/>
                  <a:gd name="connsiteY2" fmla="*/ 1490293 h 2696702"/>
                  <a:gd name="connsiteX3" fmla="*/ 6089 w 4026646"/>
                  <a:gd name="connsiteY3" fmla="*/ 1014385 h 2696702"/>
                  <a:gd name="connsiteX4" fmla="*/ 77150 w 4026646"/>
                  <a:gd name="connsiteY4" fmla="*/ 681100 h 2696702"/>
                  <a:gd name="connsiteX5" fmla="*/ 302843 w 4026646"/>
                  <a:gd name="connsiteY5" fmla="*/ 276253 h 2696702"/>
                  <a:gd name="connsiteX6" fmla="*/ 939387 w 4026646"/>
                  <a:gd name="connsiteY6" fmla="*/ 16202 h 2696702"/>
                  <a:gd name="connsiteX7" fmla="*/ 1344872 w 4026646"/>
                  <a:gd name="connsiteY7" fmla="*/ 79204 h 2696702"/>
                  <a:gd name="connsiteX8" fmla="*/ 1767458 w 4026646"/>
                  <a:gd name="connsiteY8" fmla="*/ 216461 h 2696702"/>
                  <a:gd name="connsiteX9" fmla="*/ 2115789 w 4026646"/>
                  <a:gd name="connsiteY9" fmla="*/ 370821 h 2696702"/>
                  <a:gd name="connsiteX10" fmla="*/ 2498323 w 4026646"/>
                  <a:gd name="connsiteY10" fmla="*/ 673693 h 2696702"/>
                  <a:gd name="connsiteX11" fmla="*/ 2612190 w 4026646"/>
                  <a:gd name="connsiteY11" fmla="*/ 1507613 h 2696702"/>
                  <a:gd name="connsiteX12" fmla="*/ 3166186 w 4026646"/>
                  <a:gd name="connsiteY12" fmla="*/ 1536411 h 2696702"/>
                  <a:gd name="connsiteX13" fmla="*/ 3605874 w 4026646"/>
                  <a:gd name="connsiteY13" fmla="*/ 1747924 h 2696702"/>
                  <a:gd name="connsiteX14" fmla="*/ 3934453 w 4026646"/>
                  <a:gd name="connsiteY14" fmla="*/ 2200400 h 2696702"/>
                  <a:gd name="connsiteX15" fmla="*/ 3962505 w 4026646"/>
                  <a:gd name="connsiteY15" fmla="*/ 2696702 h 2696702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767458 w 4026646"/>
                  <a:gd name="connsiteY7" fmla="*/ 210224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115789 w 4026646"/>
                  <a:gd name="connsiteY8" fmla="*/ 364584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584742 w 4026646"/>
                  <a:gd name="connsiteY7" fmla="*/ 95918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58090 w 4026646"/>
                  <a:gd name="connsiteY10" fmla="*/ 1021635 h 2690465"/>
                  <a:gd name="connsiteX11" fmla="*/ 2612190 w 4026646"/>
                  <a:gd name="connsiteY11" fmla="*/ 1501376 h 2690465"/>
                  <a:gd name="connsiteX12" fmla="*/ 3166186 w 4026646"/>
                  <a:gd name="connsiteY12" fmla="*/ 1530174 h 2690465"/>
                  <a:gd name="connsiteX13" fmla="*/ 3605874 w 4026646"/>
                  <a:gd name="connsiteY13" fmla="*/ 1741687 h 2690465"/>
                  <a:gd name="connsiteX14" fmla="*/ 3934453 w 4026646"/>
                  <a:gd name="connsiteY14" fmla="*/ 2194163 h 2690465"/>
                  <a:gd name="connsiteX15" fmla="*/ 3962505 w 4026646"/>
                  <a:gd name="connsiteY15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  <a:gd name="connsiteX0" fmla="*/ 796294 w 4026646"/>
                  <a:gd name="connsiteY0" fmla="*/ 2015387 h 2690465"/>
                  <a:gd name="connsiteX1" fmla="*/ 391447 w 4026646"/>
                  <a:gd name="connsiteY1" fmla="*/ 1789694 h 2690465"/>
                  <a:gd name="connsiteX2" fmla="*/ 113681 w 4026646"/>
                  <a:gd name="connsiteY2" fmla="*/ 1484056 h 2690465"/>
                  <a:gd name="connsiteX3" fmla="*/ 6089 w 4026646"/>
                  <a:gd name="connsiteY3" fmla="*/ 1008148 h 2690465"/>
                  <a:gd name="connsiteX4" fmla="*/ 77150 w 4026646"/>
                  <a:gd name="connsiteY4" fmla="*/ 674863 h 2690465"/>
                  <a:gd name="connsiteX5" fmla="*/ 302843 w 4026646"/>
                  <a:gd name="connsiteY5" fmla="*/ 270016 h 2690465"/>
                  <a:gd name="connsiteX6" fmla="*/ 939387 w 4026646"/>
                  <a:gd name="connsiteY6" fmla="*/ 9965 h 2690465"/>
                  <a:gd name="connsiteX7" fmla="*/ 1658998 w 4026646"/>
                  <a:gd name="connsiteY7" fmla="*/ 78814 h 2690465"/>
                  <a:gd name="connsiteX8" fmla="*/ 2007329 w 4026646"/>
                  <a:gd name="connsiteY8" fmla="*/ 233175 h 2690465"/>
                  <a:gd name="connsiteX9" fmla="*/ 2498323 w 4026646"/>
                  <a:gd name="connsiteY9" fmla="*/ 667456 h 2690465"/>
                  <a:gd name="connsiteX10" fmla="*/ 2612190 w 4026646"/>
                  <a:gd name="connsiteY10" fmla="*/ 1501376 h 2690465"/>
                  <a:gd name="connsiteX11" fmla="*/ 3166186 w 4026646"/>
                  <a:gd name="connsiteY11" fmla="*/ 1530174 h 2690465"/>
                  <a:gd name="connsiteX12" fmla="*/ 3605874 w 4026646"/>
                  <a:gd name="connsiteY12" fmla="*/ 1741687 h 2690465"/>
                  <a:gd name="connsiteX13" fmla="*/ 3934453 w 4026646"/>
                  <a:gd name="connsiteY13" fmla="*/ 2194163 h 2690465"/>
                  <a:gd name="connsiteX14" fmla="*/ 3962505 w 4026646"/>
                  <a:gd name="connsiteY14" fmla="*/ 2690465 h 269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6646" h="2690465">
                    <a:moveTo>
                      <a:pt x="796294" y="2015387"/>
                    </a:moveTo>
                    <a:cubicBezTo>
                      <a:pt x="708045" y="2006718"/>
                      <a:pt x="505216" y="1878249"/>
                      <a:pt x="391447" y="1789694"/>
                    </a:cubicBezTo>
                    <a:cubicBezTo>
                      <a:pt x="277678" y="1701139"/>
                      <a:pt x="177907" y="1614314"/>
                      <a:pt x="113681" y="1484056"/>
                    </a:cubicBezTo>
                    <a:cubicBezTo>
                      <a:pt x="49455" y="1353798"/>
                      <a:pt x="12178" y="1143014"/>
                      <a:pt x="6089" y="1008148"/>
                    </a:cubicBezTo>
                    <a:cubicBezTo>
                      <a:pt x="0" y="873282"/>
                      <a:pt x="38848" y="796756"/>
                      <a:pt x="77150" y="674863"/>
                    </a:cubicBezTo>
                    <a:cubicBezTo>
                      <a:pt x="115452" y="591071"/>
                      <a:pt x="119875" y="482334"/>
                      <a:pt x="302843" y="270016"/>
                    </a:cubicBezTo>
                    <a:cubicBezTo>
                      <a:pt x="502007" y="59438"/>
                      <a:pt x="705257" y="53954"/>
                      <a:pt x="939387" y="9965"/>
                    </a:cubicBezTo>
                    <a:cubicBezTo>
                      <a:pt x="1183489" y="0"/>
                      <a:pt x="1462931" y="19711"/>
                      <a:pt x="1658998" y="78814"/>
                    </a:cubicBezTo>
                    <a:cubicBezTo>
                      <a:pt x="1787484" y="127417"/>
                      <a:pt x="1914016" y="159304"/>
                      <a:pt x="2007329" y="233175"/>
                    </a:cubicBezTo>
                    <a:cubicBezTo>
                      <a:pt x="2098018" y="300387"/>
                      <a:pt x="2355642" y="428420"/>
                      <a:pt x="2498323" y="667456"/>
                    </a:cubicBezTo>
                    <a:cubicBezTo>
                      <a:pt x="2599133" y="878823"/>
                      <a:pt x="2675353" y="1263567"/>
                      <a:pt x="2612190" y="1501376"/>
                    </a:cubicBezTo>
                    <a:cubicBezTo>
                      <a:pt x="2786305" y="1478154"/>
                      <a:pt x="3000572" y="1490122"/>
                      <a:pt x="3166186" y="1530174"/>
                    </a:cubicBezTo>
                    <a:cubicBezTo>
                      <a:pt x="3331800" y="1570226"/>
                      <a:pt x="3477830" y="1631022"/>
                      <a:pt x="3605874" y="1741687"/>
                    </a:cubicBezTo>
                    <a:cubicBezTo>
                      <a:pt x="3733918" y="1852352"/>
                      <a:pt x="3796607" y="1963491"/>
                      <a:pt x="3934453" y="2194163"/>
                    </a:cubicBezTo>
                    <a:cubicBezTo>
                      <a:pt x="3966985" y="2364121"/>
                      <a:pt x="4026646" y="2441339"/>
                      <a:pt x="3962505" y="269046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rot="13105753">
              <a:off x="50378" y="2548232"/>
              <a:ext cx="1966493" cy="900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8505753" flipV="1">
              <a:off x="934135" y="2741412"/>
              <a:ext cx="2043578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7705753" flipH="1" flipV="1">
              <a:off x="1450905" y="3415392"/>
              <a:ext cx="1205378" cy="395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2305753" flipV="1">
              <a:off x="1426245" y="4242883"/>
              <a:ext cx="1081507" cy="62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2305753">
              <a:off x="1085380" y="4292690"/>
              <a:ext cx="1386307" cy="928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beckett-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276600"/>
            <a:ext cx="1984322" cy="3302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Johan Santana</a:t>
            </a:r>
            <a:br>
              <a:rPr lang="en-US" dirty="0" smtClean="0"/>
            </a:br>
            <a:r>
              <a:rPr lang="en-US" sz="2200" dirty="0" smtClean="0"/>
              <a:t>Just Flip the Peanut for Lefties</a:t>
            </a:r>
            <a:endParaRPr lang="en-US" dirty="0"/>
          </a:p>
        </p:txBody>
      </p:sp>
      <p:pic>
        <p:nvPicPr>
          <p:cNvPr id="4" name="Content Placeholder 3" descr="santana-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5" name="Picture 4" descr="santana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81400"/>
            <a:ext cx="2111477" cy="2618232"/>
          </a:xfrm>
          <a:prstGeom prst="rect">
            <a:avLst/>
          </a:prstGeom>
        </p:spPr>
      </p:pic>
      <p:pic>
        <p:nvPicPr>
          <p:cNvPr id="15" name="Picture 14" descr="pean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3523243" y="1963158"/>
            <a:ext cx="2298980" cy="27922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 Pitches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3352800" y="2819400"/>
            <a:ext cx="2362200" cy="1676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429000" y="1752600"/>
            <a:ext cx="2209800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182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 the pitch by offset angle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it a fastball, sinker, or changeup?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2"/>
            <a:endCxn id="4" idx="0"/>
          </p:cNvCxnSpPr>
          <p:nvPr/>
        </p:nvCxnSpPr>
        <p:spPr>
          <a:xfrm rot="5400000">
            <a:off x="4419600" y="2705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6781800" y="3352800"/>
            <a:ext cx="1447800" cy="609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0" y="3440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offset ID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981200" y="3886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914400" y="4114800"/>
            <a:ext cx="2514600" cy="1066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2209800" y="3657599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3"/>
            <a:endCxn id="18" idx="1"/>
          </p:cNvCxnSpPr>
          <p:nvPr/>
        </p:nvCxnSpPr>
        <p:spPr>
          <a:xfrm>
            <a:off x="5715000" y="36576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0600" y="4191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pitch speed to determine if a changeup or splitter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main interest is in physical computer simulations. Tried to do a baseball simulation and realized that baseball was not as well understood </a:t>
            </a:r>
            <a:r>
              <a:rPr lang="en-US" dirty="0" smtClean="0"/>
              <a:t>as I had </a:t>
            </a:r>
            <a:r>
              <a:rPr lang="en-US" dirty="0" smtClean="0"/>
              <a:t>assumed. Trying to figure this stuff out really caught my interest.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Spins</a:t>
            </a:r>
            <a:endParaRPr lang="en-US" dirty="0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85800" y="2133601"/>
            <a:ext cx="7710616" cy="1981200"/>
            <a:chOff x="1524000" y="4038600"/>
            <a:chExt cx="5943600" cy="1527175"/>
          </a:xfrm>
        </p:grpSpPr>
        <p:grpSp>
          <p:nvGrpSpPr>
            <p:cNvPr id="2049" name="Group 1"/>
            <p:cNvGrpSpPr>
              <a:grpSpLocks noChangeAspect="1"/>
            </p:cNvGrpSpPr>
            <p:nvPr/>
          </p:nvGrpSpPr>
          <p:grpSpPr bwMode="auto">
            <a:xfrm>
              <a:off x="1524000" y="4114800"/>
              <a:ext cx="5943600" cy="1450975"/>
              <a:chOff x="1440" y="6553"/>
              <a:chExt cx="9360" cy="2284"/>
            </a:xfrm>
          </p:grpSpPr>
          <p:sp>
            <p:nvSpPr>
              <p:cNvPr id="2098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6553"/>
                <a:ext cx="9360" cy="228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Text Box 49"/>
              <p:cNvSpPr txBox="1">
                <a:spLocks noChangeArrowheads="1"/>
              </p:cNvSpPr>
              <p:nvPr/>
            </p:nvSpPr>
            <p:spPr bwMode="auto">
              <a:xfrm>
                <a:off x="3532" y="8110"/>
                <a:ext cx="112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Fastball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96" name="Text Box 48"/>
              <p:cNvSpPr txBox="1">
                <a:spLocks noChangeArrowheads="1"/>
              </p:cNvSpPr>
              <p:nvPr/>
            </p:nvSpPr>
            <p:spPr bwMode="auto">
              <a:xfrm>
                <a:off x="5088" y="8112"/>
                <a:ext cx="100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Cutter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95" name="Text Box 47"/>
              <p:cNvSpPr txBox="1">
                <a:spLocks noChangeArrowheads="1"/>
              </p:cNvSpPr>
              <p:nvPr/>
            </p:nvSpPr>
            <p:spPr bwMode="auto">
              <a:xfrm>
                <a:off x="6499" y="8122"/>
                <a:ext cx="1066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Slider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94" name="Text Box 46"/>
              <p:cNvSpPr txBox="1">
                <a:spLocks noChangeArrowheads="1"/>
              </p:cNvSpPr>
              <p:nvPr/>
            </p:nvSpPr>
            <p:spPr bwMode="auto">
              <a:xfrm>
                <a:off x="7975" y="8122"/>
                <a:ext cx="100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Slurve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93" name="Text Box 45"/>
              <p:cNvSpPr txBox="1">
                <a:spLocks noChangeArrowheads="1"/>
              </p:cNvSpPr>
              <p:nvPr/>
            </p:nvSpPr>
            <p:spPr bwMode="auto">
              <a:xfrm>
                <a:off x="9534" y="8122"/>
                <a:ext cx="100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Curve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085" name="Group 37"/>
              <p:cNvGrpSpPr>
                <a:grpSpLocks/>
              </p:cNvGrpSpPr>
              <p:nvPr/>
            </p:nvGrpSpPr>
            <p:grpSpPr bwMode="auto">
              <a:xfrm>
                <a:off x="4992" y="6717"/>
                <a:ext cx="1306" cy="1239"/>
                <a:chOff x="3718" y="6717"/>
                <a:chExt cx="1306" cy="1239"/>
              </a:xfrm>
            </p:grpSpPr>
            <p:grpSp>
              <p:nvGrpSpPr>
                <p:cNvPr id="2087" name="Group 39"/>
                <p:cNvGrpSpPr>
                  <a:grpSpLocks/>
                </p:cNvGrpSpPr>
                <p:nvPr/>
              </p:nvGrpSpPr>
              <p:grpSpPr bwMode="auto">
                <a:xfrm rot="11409756">
                  <a:off x="3718" y="6717"/>
                  <a:ext cx="1306" cy="1239"/>
                  <a:chOff x="5120" y="4094"/>
                  <a:chExt cx="2013" cy="1906"/>
                </a:xfrm>
              </p:grpSpPr>
              <p:sp>
                <p:nvSpPr>
                  <p:cNvPr id="209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4235"/>
                    <a:ext cx="1765" cy="17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auto">
                  <a:xfrm rot="5213468">
                    <a:off x="6367" y="4673"/>
                    <a:ext cx="488" cy="483"/>
                  </a:xfrm>
                  <a:custGeom>
                    <a:avLst/>
                    <a:gdLst/>
                    <a:ahLst/>
                    <a:cxnLst>
                      <a:cxn ang="0">
                        <a:pos x="635" y="292"/>
                      </a:cxn>
                      <a:cxn ang="0">
                        <a:pos x="575" y="112"/>
                      </a:cxn>
                      <a:cxn ang="0">
                        <a:pos x="335" y="7"/>
                      </a:cxn>
                      <a:cxn ang="0">
                        <a:pos x="80" y="67"/>
                      </a:cxn>
                      <a:cxn ang="0">
                        <a:pos x="5" y="322"/>
                      </a:cxn>
                      <a:cxn ang="0">
                        <a:pos x="110" y="577"/>
                      </a:cxn>
                      <a:cxn ang="0">
                        <a:pos x="350" y="622"/>
                      </a:cxn>
                      <a:cxn ang="0">
                        <a:pos x="575" y="562"/>
                      </a:cxn>
                    </a:cxnLst>
                    <a:rect l="0" t="0" r="r" b="b"/>
                    <a:pathLst>
                      <a:path w="635" h="627">
                        <a:moveTo>
                          <a:pt x="635" y="292"/>
                        </a:moveTo>
                        <a:cubicBezTo>
                          <a:pt x="630" y="225"/>
                          <a:pt x="625" y="159"/>
                          <a:pt x="575" y="112"/>
                        </a:cubicBezTo>
                        <a:cubicBezTo>
                          <a:pt x="525" y="65"/>
                          <a:pt x="417" y="14"/>
                          <a:pt x="335" y="7"/>
                        </a:cubicBezTo>
                        <a:cubicBezTo>
                          <a:pt x="253" y="0"/>
                          <a:pt x="135" y="15"/>
                          <a:pt x="80" y="67"/>
                        </a:cubicBezTo>
                        <a:cubicBezTo>
                          <a:pt x="25" y="119"/>
                          <a:pt x="0" y="237"/>
                          <a:pt x="5" y="322"/>
                        </a:cubicBezTo>
                        <a:cubicBezTo>
                          <a:pt x="10" y="407"/>
                          <a:pt x="52" y="527"/>
                          <a:pt x="110" y="577"/>
                        </a:cubicBezTo>
                        <a:cubicBezTo>
                          <a:pt x="168" y="627"/>
                          <a:pt x="273" y="624"/>
                          <a:pt x="350" y="622"/>
                        </a:cubicBezTo>
                        <a:cubicBezTo>
                          <a:pt x="427" y="620"/>
                          <a:pt x="542" y="579"/>
                          <a:pt x="575" y="56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auto">
                  <a:xfrm>
                    <a:off x="5637" y="4094"/>
                    <a:ext cx="1323" cy="1159"/>
                  </a:xfrm>
                  <a:custGeom>
                    <a:avLst/>
                    <a:gdLst/>
                    <a:ahLst/>
                    <a:cxnLst>
                      <a:cxn ang="0">
                        <a:pos x="1688" y="662"/>
                      </a:cxn>
                      <a:cxn ang="0">
                        <a:pos x="1658" y="347"/>
                      </a:cxn>
                      <a:cxn ang="0">
                        <a:pos x="1313" y="47"/>
                      </a:cxn>
                      <a:cxn ang="0">
                        <a:pos x="713" y="62"/>
                      </a:cxn>
                      <a:cxn ang="0">
                        <a:pos x="302" y="298"/>
                      </a:cxn>
                      <a:cxn ang="0">
                        <a:pos x="18" y="808"/>
                      </a:cxn>
                      <a:cxn ang="0">
                        <a:pos x="192" y="1507"/>
                      </a:cxn>
                    </a:cxnLst>
                    <a:rect l="0" t="0" r="r" b="b"/>
                    <a:pathLst>
                      <a:path w="1720" h="1507">
                        <a:moveTo>
                          <a:pt x="1688" y="662"/>
                        </a:moveTo>
                        <a:cubicBezTo>
                          <a:pt x="1686" y="610"/>
                          <a:pt x="1720" y="449"/>
                          <a:pt x="1658" y="347"/>
                        </a:cubicBezTo>
                        <a:cubicBezTo>
                          <a:pt x="1596" y="245"/>
                          <a:pt x="1470" y="94"/>
                          <a:pt x="1313" y="47"/>
                        </a:cubicBezTo>
                        <a:cubicBezTo>
                          <a:pt x="1156" y="0"/>
                          <a:pt x="881" y="20"/>
                          <a:pt x="713" y="62"/>
                        </a:cubicBezTo>
                        <a:cubicBezTo>
                          <a:pt x="545" y="104"/>
                          <a:pt x="418" y="174"/>
                          <a:pt x="302" y="298"/>
                        </a:cubicBezTo>
                        <a:cubicBezTo>
                          <a:pt x="186" y="422"/>
                          <a:pt x="36" y="607"/>
                          <a:pt x="18" y="808"/>
                        </a:cubicBezTo>
                        <a:cubicBezTo>
                          <a:pt x="0" y="1009"/>
                          <a:pt x="155" y="1361"/>
                          <a:pt x="192" y="150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9" name="AutoShap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47" y="4774"/>
                    <a:ext cx="486" cy="1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8" name="AutoShap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0" y="5285"/>
                    <a:ext cx="217" cy="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86" name="AutoShape 38"/>
                <p:cNvSpPr>
                  <a:spLocks noChangeArrowheads="1"/>
                </p:cNvSpPr>
                <p:nvPr/>
              </p:nvSpPr>
              <p:spPr bwMode="auto">
                <a:xfrm rot="16200000">
                  <a:off x="4078" y="6897"/>
                  <a:ext cx="561" cy="425"/>
                </a:xfrm>
                <a:prstGeom prst="rightArrow">
                  <a:avLst>
                    <a:gd name="adj1" fmla="val 56713"/>
                    <a:gd name="adj2" fmla="val 6870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7" name="Group 29"/>
              <p:cNvGrpSpPr>
                <a:grpSpLocks/>
              </p:cNvGrpSpPr>
              <p:nvPr/>
            </p:nvGrpSpPr>
            <p:grpSpPr bwMode="auto">
              <a:xfrm>
                <a:off x="6483" y="6753"/>
                <a:ext cx="1200" cy="1147"/>
                <a:chOff x="5547" y="6753"/>
                <a:chExt cx="1200" cy="1147"/>
              </a:xfrm>
            </p:grpSpPr>
            <p:grpSp>
              <p:nvGrpSpPr>
                <p:cNvPr id="2079" name="Group 31"/>
                <p:cNvGrpSpPr>
                  <a:grpSpLocks/>
                </p:cNvGrpSpPr>
                <p:nvPr/>
              </p:nvGrpSpPr>
              <p:grpSpPr bwMode="auto">
                <a:xfrm rot="19056176">
                  <a:off x="5547" y="6753"/>
                  <a:ext cx="1145" cy="1147"/>
                  <a:chOff x="5556" y="3927"/>
                  <a:chExt cx="1145" cy="1147"/>
                </a:xfrm>
              </p:grpSpPr>
              <p:sp>
                <p:nvSpPr>
                  <p:cNvPr id="208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556" y="3927"/>
                    <a:ext cx="1145" cy="114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3" name="Freeform 35"/>
                  <p:cNvSpPr>
                    <a:spLocks/>
                  </p:cNvSpPr>
                  <p:nvPr/>
                </p:nvSpPr>
                <p:spPr bwMode="auto">
                  <a:xfrm rot="5213468">
                    <a:off x="5983" y="4107"/>
                    <a:ext cx="317" cy="314"/>
                  </a:xfrm>
                  <a:custGeom>
                    <a:avLst/>
                    <a:gdLst/>
                    <a:ahLst/>
                    <a:cxnLst>
                      <a:cxn ang="0">
                        <a:pos x="635" y="292"/>
                      </a:cxn>
                      <a:cxn ang="0">
                        <a:pos x="575" y="112"/>
                      </a:cxn>
                      <a:cxn ang="0">
                        <a:pos x="335" y="7"/>
                      </a:cxn>
                      <a:cxn ang="0">
                        <a:pos x="80" y="67"/>
                      </a:cxn>
                      <a:cxn ang="0">
                        <a:pos x="5" y="322"/>
                      </a:cxn>
                      <a:cxn ang="0">
                        <a:pos x="110" y="577"/>
                      </a:cxn>
                      <a:cxn ang="0">
                        <a:pos x="350" y="622"/>
                      </a:cxn>
                      <a:cxn ang="0">
                        <a:pos x="575" y="562"/>
                      </a:cxn>
                    </a:cxnLst>
                    <a:rect l="0" t="0" r="r" b="b"/>
                    <a:pathLst>
                      <a:path w="635" h="627">
                        <a:moveTo>
                          <a:pt x="635" y="292"/>
                        </a:moveTo>
                        <a:cubicBezTo>
                          <a:pt x="630" y="225"/>
                          <a:pt x="625" y="159"/>
                          <a:pt x="575" y="112"/>
                        </a:cubicBezTo>
                        <a:cubicBezTo>
                          <a:pt x="525" y="65"/>
                          <a:pt x="417" y="14"/>
                          <a:pt x="335" y="7"/>
                        </a:cubicBezTo>
                        <a:cubicBezTo>
                          <a:pt x="253" y="0"/>
                          <a:pt x="135" y="15"/>
                          <a:pt x="80" y="67"/>
                        </a:cubicBezTo>
                        <a:cubicBezTo>
                          <a:pt x="25" y="119"/>
                          <a:pt x="0" y="237"/>
                          <a:pt x="5" y="322"/>
                        </a:cubicBezTo>
                        <a:cubicBezTo>
                          <a:pt x="10" y="407"/>
                          <a:pt x="52" y="527"/>
                          <a:pt x="110" y="577"/>
                        </a:cubicBezTo>
                        <a:cubicBezTo>
                          <a:pt x="168" y="627"/>
                          <a:pt x="273" y="624"/>
                          <a:pt x="350" y="622"/>
                        </a:cubicBezTo>
                        <a:cubicBezTo>
                          <a:pt x="427" y="620"/>
                          <a:pt x="542" y="579"/>
                          <a:pt x="575" y="56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2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5" y="4045"/>
                    <a:ext cx="0" cy="2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1" name="Freeform 33"/>
                  <p:cNvSpPr>
                    <a:spLocks/>
                  </p:cNvSpPr>
                  <p:nvPr/>
                </p:nvSpPr>
                <p:spPr bwMode="auto">
                  <a:xfrm>
                    <a:off x="6285" y="3985"/>
                    <a:ext cx="405" cy="795"/>
                  </a:xfrm>
                  <a:custGeom>
                    <a:avLst/>
                    <a:gdLst/>
                    <a:ahLst/>
                    <a:cxnLst>
                      <a:cxn ang="0">
                        <a:pos x="0" y="795"/>
                      </a:cxn>
                      <a:cxn ang="0">
                        <a:pos x="345" y="555"/>
                      </a:cxn>
                      <a:cxn ang="0">
                        <a:pos x="360" y="180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05" h="795">
                        <a:moveTo>
                          <a:pt x="0" y="795"/>
                        </a:moveTo>
                        <a:cubicBezTo>
                          <a:pt x="57" y="753"/>
                          <a:pt x="285" y="657"/>
                          <a:pt x="345" y="555"/>
                        </a:cubicBezTo>
                        <a:cubicBezTo>
                          <a:pt x="405" y="453"/>
                          <a:pt x="402" y="272"/>
                          <a:pt x="360" y="180"/>
                        </a:cubicBezTo>
                        <a:cubicBezTo>
                          <a:pt x="318" y="88"/>
                          <a:pt x="146" y="37"/>
                          <a:pt x="9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0" name="Freeform 32"/>
                  <p:cNvSpPr>
                    <a:spLocks/>
                  </p:cNvSpPr>
                  <p:nvPr/>
                </p:nvSpPr>
                <p:spPr bwMode="auto">
                  <a:xfrm>
                    <a:off x="5568" y="4000"/>
                    <a:ext cx="447" cy="735"/>
                  </a:xfrm>
                  <a:custGeom>
                    <a:avLst/>
                    <a:gdLst/>
                    <a:ahLst/>
                    <a:cxnLst>
                      <a:cxn ang="0">
                        <a:pos x="267" y="0"/>
                      </a:cxn>
                      <a:cxn ang="0">
                        <a:pos x="27" y="225"/>
                      </a:cxn>
                      <a:cxn ang="0">
                        <a:pos x="102" y="585"/>
                      </a:cxn>
                      <a:cxn ang="0">
                        <a:pos x="447" y="735"/>
                      </a:cxn>
                    </a:cxnLst>
                    <a:rect l="0" t="0" r="r" b="b"/>
                    <a:pathLst>
                      <a:path w="447" h="735">
                        <a:moveTo>
                          <a:pt x="267" y="0"/>
                        </a:moveTo>
                        <a:cubicBezTo>
                          <a:pt x="227" y="37"/>
                          <a:pt x="54" y="128"/>
                          <a:pt x="27" y="225"/>
                        </a:cubicBezTo>
                        <a:cubicBezTo>
                          <a:pt x="0" y="322"/>
                          <a:pt x="32" y="500"/>
                          <a:pt x="102" y="585"/>
                        </a:cubicBezTo>
                        <a:cubicBezTo>
                          <a:pt x="172" y="670"/>
                          <a:pt x="375" y="704"/>
                          <a:pt x="447" y="73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8" name="AutoShape 30"/>
                <p:cNvSpPr>
                  <a:spLocks noChangeArrowheads="1"/>
                </p:cNvSpPr>
                <p:nvPr/>
              </p:nvSpPr>
              <p:spPr bwMode="auto">
                <a:xfrm rot="19156487">
                  <a:off x="6186" y="6901"/>
                  <a:ext cx="561" cy="425"/>
                </a:xfrm>
                <a:prstGeom prst="rightArrow">
                  <a:avLst>
                    <a:gd name="adj1" fmla="val 56713"/>
                    <a:gd name="adj2" fmla="val 6870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21"/>
              <p:cNvGrpSpPr>
                <a:grpSpLocks/>
              </p:cNvGrpSpPr>
              <p:nvPr/>
            </p:nvGrpSpPr>
            <p:grpSpPr bwMode="auto">
              <a:xfrm>
                <a:off x="7909" y="6715"/>
                <a:ext cx="1265" cy="1306"/>
                <a:chOff x="7181" y="6715"/>
                <a:chExt cx="1265" cy="1306"/>
              </a:xfrm>
            </p:grpSpPr>
            <p:grpSp>
              <p:nvGrpSpPr>
                <p:cNvPr id="2071" name="Group 23"/>
                <p:cNvGrpSpPr>
                  <a:grpSpLocks/>
                </p:cNvGrpSpPr>
                <p:nvPr/>
              </p:nvGrpSpPr>
              <p:grpSpPr bwMode="auto">
                <a:xfrm rot="-68185693">
                  <a:off x="7148" y="6748"/>
                  <a:ext cx="1306" cy="1239"/>
                  <a:chOff x="5120" y="4094"/>
                  <a:chExt cx="2013" cy="1906"/>
                </a:xfrm>
              </p:grpSpPr>
              <p:sp>
                <p:nvSpPr>
                  <p:cNvPr id="207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4235"/>
                    <a:ext cx="1765" cy="17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auto">
                  <a:xfrm rot="5213468">
                    <a:off x="6367" y="4673"/>
                    <a:ext cx="488" cy="483"/>
                  </a:xfrm>
                  <a:custGeom>
                    <a:avLst/>
                    <a:gdLst/>
                    <a:ahLst/>
                    <a:cxnLst>
                      <a:cxn ang="0">
                        <a:pos x="635" y="292"/>
                      </a:cxn>
                      <a:cxn ang="0">
                        <a:pos x="575" y="112"/>
                      </a:cxn>
                      <a:cxn ang="0">
                        <a:pos x="335" y="7"/>
                      </a:cxn>
                      <a:cxn ang="0">
                        <a:pos x="80" y="67"/>
                      </a:cxn>
                      <a:cxn ang="0">
                        <a:pos x="5" y="322"/>
                      </a:cxn>
                      <a:cxn ang="0">
                        <a:pos x="110" y="577"/>
                      </a:cxn>
                      <a:cxn ang="0">
                        <a:pos x="350" y="622"/>
                      </a:cxn>
                      <a:cxn ang="0">
                        <a:pos x="575" y="562"/>
                      </a:cxn>
                    </a:cxnLst>
                    <a:rect l="0" t="0" r="r" b="b"/>
                    <a:pathLst>
                      <a:path w="635" h="627">
                        <a:moveTo>
                          <a:pt x="635" y="292"/>
                        </a:moveTo>
                        <a:cubicBezTo>
                          <a:pt x="630" y="225"/>
                          <a:pt x="625" y="159"/>
                          <a:pt x="575" y="112"/>
                        </a:cubicBezTo>
                        <a:cubicBezTo>
                          <a:pt x="525" y="65"/>
                          <a:pt x="417" y="14"/>
                          <a:pt x="335" y="7"/>
                        </a:cubicBezTo>
                        <a:cubicBezTo>
                          <a:pt x="253" y="0"/>
                          <a:pt x="135" y="15"/>
                          <a:pt x="80" y="67"/>
                        </a:cubicBezTo>
                        <a:cubicBezTo>
                          <a:pt x="25" y="119"/>
                          <a:pt x="0" y="237"/>
                          <a:pt x="5" y="322"/>
                        </a:cubicBezTo>
                        <a:cubicBezTo>
                          <a:pt x="10" y="407"/>
                          <a:pt x="52" y="527"/>
                          <a:pt x="110" y="577"/>
                        </a:cubicBezTo>
                        <a:cubicBezTo>
                          <a:pt x="168" y="627"/>
                          <a:pt x="273" y="624"/>
                          <a:pt x="350" y="622"/>
                        </a:cubicBezTo>
                        <a:cubicBezTo>
                          <a:pt x="427" y="620"/>
                          <a:pt x="542" y="579"/>
                          <a:pt x="575" y="56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4" name="Freeform 26"/>
                  <p:cNvSpPr>
                    <a:spLocks/>
                  </p:cNvSpPr>
                  <p:nvPr/>
                </p:nvSpPr>
                <p:spPr bwMode="auto">
                  <a:xfrm>
                    <a:off x="5637" y="4094"/>
                    <a:ext cx="1323" cy="1159"/>
                  </a:xfrm>
                  <a:custGeom>
                    <a:avLst/>
                    <a:gdLst/>
                    <a:ahLst/>
                    <a:cxnLst>
                      <a:cxn ang="0">
                        <a:pos x="1688" y="662"/>
                      </a:cxn>
                      <a:cxn ang="0">
                        <a:pos x="1658" y="347"/>
                      </a:cxn>
                      <a:cxn ang="0">
                        <a:pos x="1313" y="47"/>
                      </a:cxn>
                      <a:cxn ang="0">
                        <a:pos x="713" y="62"/>
                      </a:cxn>
                      <a:cxn ang="0">
                        <a:pos x="302" y="298"/>
                      </a:cxn>
                      <a:cxn ang="0">
                        <a:pos x="18" y="808"/>
                      </a:cxn>
                      <a:cxn ang="0">
                        <a:pos x="192" y="1507"/>
                      </a:cxn>
                    </a:cxnLst>
                    <a:rect l="0" t="0" r="r" b="b"/>
                    <a:pathLst>
                      <a:path w="1720" h="1507">
                        <a:moveTo>
                          <a:pt x="1688" y="662"/>
                        </a:moveTo>
                        <a:cubicBezTo>
                          <a:pt x="1686" y="610"/>
                          <a:pt x="1720" y="449"/>
                          <a:pt x="1658" y="347"/>
                        </a:cubicBezTo>
                        <a:cubicBezTo>
                          <a:pt x="1596" y="245"/>
                          <a:pt x="1470" y="94"/>
                          <a:pt x="1313" y="47"/>
                        </a:cubicBezTo>
                        <a:cubicBezTo>
                          <a:pt x="1156" y="0"/>
                          <a:pt x="881" y="20"/>
                          <a:pt x="713" y="62"/>
                        </a:cubicBezTo>
                        <a:cubicBezTo>
                          <a:pt x="545" y="104"/>
                          <a:pt x="418" y="174"/>
                          <a:pt x="302" y="298"/>
                        </a:cubicBezTo>
                        <a:cubicBezTo>
                          <a:pt x="186" y="422"/>
                          <a:pt x="36" y="607"/>
                          <a:pt x="18" y="808"/>
                        </a:cubicBezTo>
                        <a:cubicBezTo>
                          <a:pt x="0" y="1009"/>
                          <a:pt x="155" y="1361"/>
                          <a:pt x="192" y="150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3" name="AutoShap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47" y="4774"/>
                    <a:ext cx="486" cy="1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2" name="AutoShap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0" y="5285"/>
                    <a:ext cx="217" cy="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0" name="AutoShape 22"/>
                <p:cNvSpPr>
                  <a:spLocks noChangeArrowheads="1"/>
                </p:cNvSpPr>
                <p:nvPr/>
              </p:nvSpPr>
              <p:spPr bwMode="auto">
                <a:xfrm>
                  <a:off x="7885" y="7215"/>
                  <a:ext cx="561" cy="425"/>
                </a:xfrm>
                <a:prstGeom prst="rightArrow">
                  <a:avLst>
                    <a:gd name="adj1" fmla="val 56713"/>
                    <a:gd name="adj2" fmla="val 6870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9" name="Group 11"/>
              <p:cNvGrpSpPr>
                <a:grpSpLocks/>
              </p:cNvGrpSpPr>
              <p:nvPr/>
            </p:nvGrpSpPr>
            <p:grpSpPr bwMode="auto">
              <a:xfrm>
                <a:off x="9390" y="6599"/>
                <a:ext cx="1254" cy="1494"/>
                <a:chOff x="9000" y="6599"/>
                <a:chExt cx="1254" cy="1494"/>
              </a:xfrm>
            </p:grpSpPr>
            <p:grpSp>
              <p:nvGrpSpPr>
                <p:cNvPr id="2061" name="Group 13"/>
                <p:cNvGrpSpPr>
                  <a:grpSpLocks/>
                </p:cNvGrpSpPr>
                <p:nvPr/>
              </p:nvGrpSpPr>
              <p:grpSpPr bwMode="auto">
                <a:xfrm>
                  <a:off x="9000" y="6599"/>
                  <a:ext cx="1254" cy="1494"/>
                  <a:chOff x="9000" y="6599"/>
                  <a:chExt cx="1254" cy="1494"/>
                </a:xfrm>
              </p:grpSpPr>
              <p:grpSp>
                <p:nvGrpSpPr>
                  <p:cNvPr id="2063" name="Group 15"/>
                  <p:cNvGrpSpPr>
                    <a:grpSpLocks/>
                  </p:cNvGrpSpPr>
                  <p:nvPr/>
                </p:nvGrpSpPr>
                <p:grpSpPr bwMode="auto">
                  <a:xfrm rot="3182324">
                    <a:off x="8880" y="6719"/>
                    <a:ext cx="1494" cy="1254"/>
                    <a:chOff x="4530" y="2025"/>
                    <a:chExt cx="3135" cy="2625"/>
                  </a:xfrm>
                </p:grpSpPr>
                <p:sp>
                  <p:nvSpPr>
                    <p:cNvPr id="2068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2025"/>
                      <a:ext cx="2295" cy="229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863" y="2399"/>
                      <a:ext cx="2444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97" y="0"/>
                        </a:cxn>
                        <a:cxn ang="0">
                          <a:pos x="12" y="120"/>
                        </a:cxn>
                        <a:cxn ang="0">
                          <a:pos x="372" y="255"/>
                        </a:cxn>
                        <a:cxn ang="0">
                          <a:pos x="1167" y="360"/>
                        </a:cxn>
                        <a:cxn ang="0">
                          <a:pos x="1902" y="285"/>
                        </a:cxn>
                        <a:cxn ang="0">
                          <a:pos x="2404" y="135"/>
                        </a:cxn>
                        <a:cxn ang="0">
                          <a:pos x="2142" y="30"/>
                        </a:cxn>
                      </a:cxnLst>
                      <a:rect l="0" t="0" r="r" b="b"/>
                      <a:pathLst>
                        <a:path w="2444" h="365">
                          <a:moveTo>
                            <a:pt x="297" y="0"/>
                          </a:moveTo>
                          <a:cubicBezTo>
                            <a:pt x="148" y="39"/>
                            <a:pt x="0" y="78"/>
                            <a:pt x="12" y="120"/>
                          </a:cubicBezTo>
                          <a:cubicBezTo>
                            <a:pt x="24" y="162"/>
                            <a:pt x="180" y="215"/>
                            <a:pt x="372" y="255"/>
                          </a:cubicBezTo>
                          <a:cubicBezTo>
                            <a:pt x="564" y="295"/>
                            <a:pt x="912" y="355"/>
                            <a:pt x="1167" y="360"/>
                          </a:cubicBezTo>
                          <a:cubicBezTo>
                            <a:pt x="1422" y="365"/>
                            <a:pt x="1696" y="322"/>
                            <a:pt x="1902" y="285"/>
                          </a:cubicBezTo>
                          <a:cubicBezTo>
                            <a:pt x="2108" y="248"/>
                            <a:pt x="2364" y="177"/>
                            <a:pt x="2404" y="135"/>
                          </a:cubicBezTo>
                          <a:cubicBezTo>
                            <a:pt x="2444" y="93"/>
                            <a:pt x="2208" y="40"/>
                            <a:pt x="2142" y="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530" y="3119"/>
                      <a:ext cx="313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97" y="0"/>
                        </a:cxn>
                        <a:cxn ang="0">
                          <a:pos x="12" y="120"/>
                        </a:cxn>
                        <a:cxn ang="0">
                          <a:pos x="372" y="255"/>
                        </a:cxn>
                        <a:cxn ang="0">
                          <a:pos x="1167" y="360"/>
                        </a:cxn>
                        <a:cxn ang="0">
                          <a:pos x="1902" y="285"/>
                        </a:cxn>
                        <a:cxn ang="0">
                          <a:pos x="2404" y="135"/>
                        </a:cxn>
                        <a:cxn ang="0">
                          <a:pos x="2142" y="30"/>
                        </a:cxn>
                      </a:cxnLst>
                      <a:rect l="0" t="0" r="r" b="b"/>
                      <a:pathLst>
                        <a:path w="2444" h="365">
                          <a:moveTo>
                            <a:pt x="297" y="0"/>
                          </a:moveTo>
                          <a:cubicBezTo>
                            <a:pt x="148" y="39"/>
                            <a:pt x="0" y="78"/>
                            <a:pt x="12" y="120"/>
                          </a:cubicBezTo>
                          <a:cubicBezTo>
                            <a:pt x="24" y="162"/>
                            <a:pt x="180" y="215"/>
                            <a:pt x="372" y="255"/>
                          </a:cubicBezTo>
                          <a:cubicBezTo>
                            <a:pt x="564" y="295"/>
                            <a:pt x="912" y="355"/>
                            <a:pt x="1167" y="360"/>
                          </a:cubicBezTo>
                          <a:cubicBezTo>
                            <a:pt x="1422" y="365"/>
                            <a:pt x="1696" y="322"/>
                            <a:pt x="1902" y="285"/>
                          </a:cubicBezTo>
                          <a:cubicBezTo>
                            <a:pt x="2108" y="248"/>
                            <a:pt x="2364" y="177"/>
                            <a:pt x="2404" y="135"/>
                          </a:cubicBezTo>
                          <a:cubicBezTo>
                            <a:pt x="2444" y="93"/>
                            <a:pt x="2208" y="40"/>
                            <a:pt x="2142" y="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818" y="3866"/>
                      <a:ext cx="2444" cy="364"/>
                    </a:xfrm>
                    <a:custGeom>
                      <a:avLst/>
                      <a:gdLst/>
                      <a:ahLst/>
                      <a:cxnLst>
                        <a:cxn ang="0">
                          <a:pos x="297" y="0"/>
                        </a:cxn>
                        <a:cxn ang="0">
                          <a:pos x="12" y="120"/>
                        </a:cxn>
                        <a:cxn ang="0">
                          <a:pos x="372" y="255"/>
                        </a:cxn>
                        <a:cxn ang="0">
                          <a:pos x="1167" y="360"/>
                        </a:cxn>
                        <a:cxn ang="0">
                          <a:pos x="1902" y="285"/>
                        </a:cxn>
                        <a:cxn ang="0">
                          <a:pos x="2404" y="135"/>
                        </a:cxn>
                        <a:cxn ang="0">
                          <a:pos x="2142" y="30"/>
                        </a:cxn>
                      </a:cxnLst>
                      <a:rect l="0" t="0" r="r" b="b"/>
                      <a:pathLst>
                        <a:path w="2444" h="365">
                          <a:moveTo>
                            <a:pt x="297" y="0"/>
                          </a:moveTo>
                          <a:cubicBezTo>
                            <a:pt x="148" y="39"/>
                            <a:pt x="0" y="78"/>
                            <a:pt x="12" y="120"/>
                          </a:cubicBezTo>
                          <a:cubicBezTo>
                            <a:pt x="24" y="162"/>
                            <a:pt x="180" y="215"/>
                            <a:pt x="372" y="255"/>
                          </a:cubicBezTo>
                          <a:cubicBezTo>
                            <a:pt x="564" y="295"/>
                            <a:pt x="912" y="355"/>
                            <a:pt x="1167" y="360"/>
                          </a:cubicBezTo>
                          <a:cubicBezTo>
                            <a:pt x="1422" y="365"/>
                            <a:pt x="1696" y="322"/>
                            <a:pt x="1902" y="285"/>
                          </a:cubicBezTo>
                          <a:cubicBezTo>
                            <a:pt x="2108" y="248"/>
                            <a:pt x="2364" y="177"/>
                            <a:pt x="2404" y="135"/>
                          </a:cubicBezTo>
                          <a:cubicBezTo>
                            <a:pt x="2444" y="93"/>
                            <a:pt x="2208" y="40"/>
                            <a:pt x="2142" y="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4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23" y="4320"/>
                      <a:ext cx="0" cy="33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2" name="AutoShap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97" y="6852"/>
                    <a:ext cx="135" cy="8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0" name="AutoShape 12"/>
                <p:cNvSpPr>
                  <a:spLocks noChangeArrowheads="1"/>
                </p:cNvSpPr>
                <p:nvPr/>
              </p:nvSpPr>
              <p:spPr bwMode="auto">
                <a:xfrm rot="25078945">
                  <a:off x="9284" y="7107"/>
                  <a:ext cx="561" cy="425"/>
                </a:xfrm>
                <a:prstGeom prst="rightArrow">
                  <a:avLst>
                    <a:gd name="adj1" fmla="val 56713"/>
                    <a:gd name="adj2" fmla="val 6870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1920" y="8105"/>
                <a:ext cx="1040" cy="4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Sinker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050" name="Group 2"/>
              <p:cNvGrpSpPr>
                <a:grpSpLocks/>
              </p:cNvGrpSpPr>
              <p:nvPr/>
            </p:nvGrpSpPr>
            <p:grpSpPr bwMode="auto">
              <a:xfrm rot="56655264">
                <a:off x="1898" y="6606"/>
                <a:ext cx="1239" cy="1306"/>
                <a:chOff x="3728" y="3861"/>
                <a:chExt cx="1239" cy="1306"/>
              </a:xfrm>
            </p:grpSpPr>
            <p:grpSp>
              <p:nvGrpSpPr>
                <p:cNvPr id="2052" name="Group 4"/>
                <p:cNvGrpSpPr>
                  <a:grpSpLocks/>
                </p:cNvGrpSpPr>
                <p:nvPr/>
              </p:nvGrpSpPr>
              <p:grpSpPr bwMode="auto">
                <a:xfrm rot="13752762">
                  <a:off x="3695" y="3894"/>
                  <a:ext cx="1306" cy="1239"/>
                  <a:chOff x="5120" y="4094"/>
                  <a:chExt cx="2013" cy="1906"/>
                </a:xfrm>
              </p:grpSpPr>
              <p:sp>
                <p:nvSpPr>
                  <p:cNvPr id="205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4235"/>
                    <a:ext cx="1765" cy="17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6" name="Freeform 8"/>
                  <p:cNvSpPr>
                    <a:spLocks/>
                  </p:cNvSpPr>
                  <p:nvPr/>
                </p:nvSpPr>
                <p:spPr bwMode="auto">
                  <a:xfrm rot="5213468">
                    <a:off x="6367" y="4673"/>
                    <a:ext cx="488" cy="483"/>
                  </a:xfrm>
                  <a:custGeom>
                    <a:avLst/>
                    <a:gdLst/>
                    <a:ahLst/>
                    <a:cxnLst>
                      <a:cxn ang="0">
                        <a:pos x="635" y="292"/>
                      </a:cxn>
                      <a:cxn ang="0">
                        <a:pos x="575" y="112"/>
                      </a:cxn>
                      <a:cxn ang="0">
                        <a:pos x="335" y="7"/>
                      </a:cxn>
                      <a:cxn ang="0">
                        <a:pos x="80" y="67"/>
                      </a:cxn>
                      <a:cxn ang="0">
                        <a:pos x="5" y="322"/>
                      </a:cxn>
                      <a:cxn ang="0">
                        <a:pos x="110" y="577"/>
                      </a:cxn>
                      <a:cxn ang="0">
                        <a:pos x="350" y="622"/>
                      </a:cxn>
                      <a:cxn ang="0">
                        <a:pos x="575" y="562"/>
                      </a:cxn>
                    </a:cxnLst>
                    <a:rect l="0" t="0" r="r" b="b"/>
                    <a:pathLst>
                      <a:path w="635" h="627">
                        <a:moveTo>
                          <a:pt x="635" y="292"/>
                        </a:moveTo>
                        <a:cubicBezTo>
                          <a:pt x="630" y="225"/>
                          <a:pt x="625" y="159"/>
                          <a:pt x="575" y="112"/>
                        </a:cubicBezTo>
                        <a:cubicBezTo>
                          <a:pt x="525" y="65"/>
                          <a:pt x="417" y="14"/>
                          <a:pt x="335" y="7"/>
                        </a:cubicBezTo>
                        <a:cubicBezTo>
                          <a:pt x="253" y="0"/>
                          <a:pt x="135" y="15"/>
                          <a:pt x="80" y="67"/>
                        </a:cubicBezTo>
                        <a:cubicBezTo>
                          <a:pt x="25" y="119"/>
                          <a:pt x="0" y="237"/>
                          <a:pt x="5" y="322"/>
                        </a:cubicBezTo>
                        <a:cubicBezTo>
                          <a:pt x="10" y="407"/>
                          <a:pt x="52" y="527"/>
                          <a:pt x="110" y="577"/>
                        </a:cubicBezTo>
                        <a:cubicBezTo>
                          <a:pt x="168" y="627"/>
                          <a:pt x="273" y="624"/>
                          <a:pt x="350" y="622"/>
                        </a:cubicBezTo>
                        <a:cubicBezTo>
                          <a:pt x="427" y="620"/>
                          <a:pt x="542" y="579"/>
                          <a:pt x="575" y="56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auto">
                  <a:xfrm>
                    <a:off x="5637" y="4094"/>
                    <a:ext cx="1323" cy="1159"/>
                  </a:xfrm>
                  <a:custGeom>
                    <a:avLst/>
                    <a:gdLst/>
                    <a:ahLst/>
                    <a:cxnLst>
                      <a:cxn ang="0">
                        <a:pos x="1688" y="662"/>
                      </a:cxn>
                      <a:cxn ang="0">
                        <a:pos x="1658" y="347"/>
                      </a:cxn>
                      <a:cxn ang="0">
                        <a:pos x="1313" y="47"/>
                      </a:cxn>
                      <a:cxn ang="0">
                        <a:pos x="713" y="62"/>
                      </a:cxn>
                      <a:cxn ang="0">
                        <a:pos x="302" y="298"/>
                      </a:cxn>
                      <a:cxn ang="0">
                        <a:pos x="18" y="808"/>
                      </a:cxn>
                      <a:cxn ang="0">
                        <a:pos x="192" y="1507"/>
                      </a:cxn>
                    </a:cxnLst>
                    <a:rect l="0" t="0" r="r" b="b"/>
                    <a:pathLst>
                      <a:path w="1720" h="1507">
                        <a:moveTo>
                          <a:pt x="1688" y="662"/>
                        </a:moveTo>
                        <a:cubicBezTo>
                          <a:pt x="1686" y="610"/>
                          <a:pt x="1720" y="449"/>
                          <a:pt x="1658" y="347"/>
                        </a:cubicBezTo>
                        <a:cubicBezTo>
                          <a:pt x="1596" y="245"/>
                          <a:pt x="1470" y="94"/>
                          <a:pt x="1313" y="47"/>
                        </a:cubicBezTo>
                        <a:cubicBezTo>
                          <a:pt x="1156" y="0"/>
                          <a:pt x="881" y="20"/>
                          <a:pt x="713" y="62"/>
                        </a:cubicBezTo>
                        <a:cubicBezTo>
                          <a:pt x="545" y="104"/>
                          <a:pt x="418" y="174"/>
                          <a:pt x="302" y="298"/>
                        </a:cubicBezTo>
                        <a:cubicBezTo>
                          <a:pt x="186" y="422"/>
                          <a:pt x="36" y="607"/>
                          <a:pt x="18" y="808"/>
                        </a:cubicBezTo>
                        <a:cubicBezTo>
                          <a:pt x="0" y="1009"/>
                          <a:pt x="155" y="1361"/>
                          <a:pt x="192" y="150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" name="AutoShap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47" y="4774"/>
                    <a:ext cx="486" cy="1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" name="AutoShap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0" y="5285"/>
                    <a:ext cx="217" cy="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1" name="AutoShape 3"/>
                <p:cNvSpPr>
                  <a:spLocks noChangeArrowheads="1"/>
                </p:cNvSpPr>
                <p:nvPr/>
              </p:nvSpPr>
              <p:spPr bwMode="auto">
                <a:xfrm rot="18883861">
                  <a:off x="4230" y="4113"/>
                  <a:ext cx="561" cy="425"/>
                </a:xfrm>
                <a:prstGeom prst="rightArrow">
                  <a:avLst>
                    <a:gd name="adj1" fmla="val 56713"/>
                    <a:gd name="adj2" fmla="val 6870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6" name="Group 58"/>
            <p:cNvGrpSpPr>
              <a:grpSpLocks/>
            </p:cNvGrpSpPr>
            <p:nvPr/>
          </p:nvGrpSpPr>
          <p:grpSpPr bwMode="auto">
            <a:xfrm>
              <a:off x="2819400" y="4038600"/>
              <a:ext cx="795338" cy="949325"/>
              <a:chOff x="1986" y="6553"/>
              <a:chExt cx="1252" cy="1494"/>
            </a:xfrm>
          </p:grpSpPr>
          <p:grpSp>
            <p:nvGrpSpPr>
              <p:cNvPr id="2107" name="Group 59"/>
              <p:cNvGrpSpPr>
                <a:grpSpLocks/>
              </p:cNvGrpSpPr>
              <p:nvPr/>
            </p:nvGrpSpPr>
            <p:grpSpPr bwMode="auto">
              <a:xfrm>
                <a:off x="1986" y="6553"/>
                <a:ext cx="1252" cy="1494"/>
                <a:chOff x="1986" y="6553"/>
                <a:chExt cx="1252" cy="1494"/>
              </a:xfrm>
            </p:grpSpPr>
            <p:grpSp>
              <p:nvGrpSpPr>
                <p:cNvPr id="2108" name="Group 60"/>
                <p:cNvGrpSpPr>
                  <a:grpSpLocks/>
                </p:cNvGrpSpPr>
                <p:nvPr/>
              </p:nvGrpSpPr>
              <p:grpSpPr bwMode="auto">
                <a:xfrm rot="13951575">
                  <a:off x="1865" y="6674"/>
                  <a:ext cx="1494" cy="1252"/>
                  <a:chOff x="4530" y="2025"/>
                  <a:chExt cx="3135" cy="2625"/>
                </a:xfrm>
              </p:grpSpPr>
              <p:sp>
                <p:nvSpPr>
                  <p:cNvPr id="210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2025"/>
                    <a:ext cx="2295" cy="229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0" name="Freeform 62"/>
                  <p:cNvSpPr>
                    <a:spLocks/>
                  </p:cNvSpPr>
                  <p:nvPr/>
                </p:nvSpPr>
                <p:spPr bwMode="auto">
                  <a:xfrm>
                    <a:off x="4863" y="2399"/>
                    <a:ext cx="2444" cy="366"/>
                  </a:xfrm>
                  <a:custGeom>
                    <a:avLst/>
                    <a:gdLst/>
                    <a:ahLst/>
                    <a:cxnLst>
                      <a:cxn ang="0">
                        <a:pos x="297" y="0"/>
                      </a:cxn>
                      <a:cxn ang="0">
                        <a:pos x="12" y="120"/>
                      </a:cxn>
                      <a:cxn ang="0">
                        <a:pos x="372" y="255"/>
                      </a:cxn>
                      <a:cxn ang="0">
                        <a:pos x="1167" y="360"/>
                      </a:cxn>
                      <a:cxn ang="0">
                        <a:pos x="1902" y="285"/>
                      </a:cxn>
                      <a:cxn ang="0">
                        <a:pos x="2404" y="135"/>
                      </a:cxn>
                      <a:cxn ang="0">
                        <a:pos x="2142" y="30"/>
                      </a:cxn>
                    </a:cxnLst>
                    <a:rect l="0" t="0" r="r" b="b"/>
                    <a:pathLst>
                      <a:path w="2444" h="365">
                        <a:moveTo>
                          <a:pt x="297" y="0"/>
                        </a:moveTo>
                        <a:cubicBezTo>
                          <a:pt x="148" y="39"/>
                          <a:pt x="0" y="78"/>
                          <a:pt x="12" y="120"/>
                        </a:cubicBezTo>
                        <a:cubicBezTo>
                          <a:pt x="24" y="162"/>
                          <a:pt x="180" y="215"/>
                          <a:pt x="372" y="255"/>
                        </a:cubicBezTo>
                        <a:cubicBezTo>
                          <a:pt x="564" y="295"/>
                          <a:pt x="912" y="355"/>
                          <a:pt x="1167" y="360"/>
                        </a:cubicBezTo>
                        <a:cubicBezTo>
                          <a:pt x="1422" y="365"/>
                          <a:pt x="1696" y="322"/>
                          <a:pt x="1902" y="285"/>
                        </a:cubicBezTo>
                        <a:cubicBezTo>
                          <a:pt x="2108" y="248"/>
                          <a:pt x="2364" y="177"/>
                          <a:pt x="2404" y="135"/>
                        </a:cubicBezTo>
                        <a:cubicBezTo>
                          <a:pt x="2444" y="93"/>
                          <a:pt x="2208" y="40"/>
                          <a:pt x="2142" y="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auto">
                  <a:xfrm>
                    <a:off x="4530" y="3119"/>
                    <a:ext cx="3135" cy="366"/>
                  </a:xfrm>
                  <a:custGeom>
                    <a:avLst/>
                    <a:gdLst/>
                    <a:ahLst/>
                    <a:cxnLst>
                      <a:cxn ang="0">
                        <a:pos x="297" y="0"/>
                      </a:cxn>
                      <a:cxn ang="0">
                        <a:pos x="12" y="120"/>
                      </a:cxn>
                      <a:cxn ang="0">
                        <a:pos x="372" y="255"/>
                      </a:cxn>
                      <a:cxn ang="0">
                        <a:pos x="1167" y="360"/>
                      </a:cxn>
                      <a:cxn ang="0">
                        <a:pos x="1902" y="285"/>
                      </a:cxn>
                      <a:cxn ang="0">
                        <a:pos x="2404" y="135"/>
                      </a:cxn>
                      <a:cxn ang="0">
                        <a:pos x="2142" y="30"/>
                      </a:cxn>
                    </a:cxnLst>
                    <a:rect l="0" t="0" r="r" b="b"/>
                    <a:pathLst>
                      <a:path w="2444" h="365">
                        <a:moveTo>
                          <a:pt x="297" y="0"/>
                        </a:moveTo>
                        <a:cubicBezTo>
                          <a:pt x="148" y="39"/>
                          <a:pt x="0" y="78"/>
                          <a:pt x="12" y="120"/>
                        </a:cubicBezTo>
                        <a:cubicBezTo>
                          <a:pt x="24" y="162"/>
                          <a:pt x="180" y="215"/>
                          <a:pt x="372" y="255"/>
                        </a:cubicBezTo>
                        <a:cubicBezTo>
                          <a:pt x="564" y="295"/>
                          <a:pt x="912" y="355"/>
                          <a:pt x="1167" y="360"/>
                        </a:cubicBezTo>
                        <a:cubicBezTo>
                          <a:pt x="1422" y="365"/>
                          <a:pt x="1696" y="322"/>
                          <a:pt x="1902" y="285"/>
                        </a:cubicBezTo>
                        <a:cubicBezTo>
                          <a:pt x="2108" y="248"/>
                          <a:pt x="2364" y="177"/>
                          <a:pt x="2404" y="135"/>
                        </a:cubicBezTo>
                        <a:cubicBezTo>
                          <a:pt x="2444" y="93"/>
                          <a:pt x="2208" y="40"/>
                          <a:pt x="2142" y="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auto">
                  <a:xfrm>
                    <a:off x="4818" y="3866"/>
                    <a:ext cx="2444" cy="364"/>
                  </a:xfrm>
                  <a:custGeom>
                    <a:avLst/>
                    <a:gdLst/>
                    <a:ahLst/>
                    <a:cxnLst>
                      <a:cxn ang="0">
                        <a:pos x="297" y="0"/>
                      </a:cxn>
                      <a:cxn ang="0">
                        <a:pos x="12" y="120"/>
                      </a:cxn>
                      <a:cxn ang="0">
                        <a:pos x="372" y="255"/>
                      </a:cxn>
                      <a:cxn ang="0">
                        <a:pos x="1167" y="360"/>
                      </a:cxn>
                      <a:cxn ang="0">
                        <a:pos x="1902" y="285"/>
                      </a:cxn>
                      <a:cxn ang="0">
                        <a:pos x="2404" y="135"/>
                      </a:cxn>
                      <a:cxn ang="0">
                        <a:pos x="2142" y="30"/>
                      </a:cxn>
                    </a:cxnLst>
                    <a:rect l="0" t="0" r="r" b="b"/>
                    <a:pathLst>
                      <a:path w="2444" h="365">
                        <a:moveTo>
                          <a:pt x="297" y="0"/>
                        </a:moveTo>
                        <a:cubicBezTo>
                          <a:pt x="148" y="39"/>
                          <a:pt x="0" y="78"/>
                          <a:pt x="12" y="120"/>
                        </a:cubicBezTo>
                        <a:cubicBezTo>
                          <a:pt x="24" y="162"/>
                          <a:pt x="180" y="215"/>
                          <a:pt x="372" y="255"/>
                        </a:cubicBezTo>
                        <a:cubicBezTo>
                          <a:pt x="564" y="295"/>
                          <a:pt x="912" y="355"/>
                          <a:pt x="1167" y="360"/>
                        </a:cubicBezTo>
                        <a:cubicBezTo>
                          <a:pt x="1422" y="365"/>
                          <a:pt x="1696" y="322"/>
                          <a:pt x="1902" y="285"/>
                        </a:cubicBezTo>
                        <a:cubicBezTo>
                          <a:pt x="2108" y="248"/>
                          <a:pt x="2364" y="177"/>
                          <a:pt x="2404" y="135"/>
                        </a:cubicBezTo>
                        <a:cubicBezTo>
                          <a:pt x="2444" y="93"/>
                          <a:pt x="2208" y="40"/>
                          <a:pt x="2142" y="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113" name="AutoShape 65"/>
                  <p:cNvCxnSpPr>
                    <a:cxnSpLocks noChangeShapeType="1"/>
                    <a:stCxn id="2109" idx="4"/>
                  </p:cNvCxnSpPr>
                  <p:nvPr/>
                </p:nvCxnSpPr>
                <p:spPr bwMode="auto">
                  <a:xfrm>
                    <a:off x="6023" y="4320"/>
                    <a:ext cx="0" cy="3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114" name="AutoShape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38" y="7711"/>
                  <a:ext cx="105" cy="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35712751">
                <a:off x="2250" y="7107"/>
                <a:ext cx="561" cy="425"/>
              </a:xfrm>
              <a:prstGeom prst="rightArrow">
                <a:avLst>
                  <a:gd name="adj1" fmla="val 56713"/>
                  <a:gd name="adj2" fmla="val 6870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Estimating Arm Slot from PITCH f/x release points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(as opposed to scouting it)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problems</a:t>
            </a:r>
          </a:p>
          <a:p>
            <a:pPr lvl="1"/>
            <a:r>
              <a:rPr lang="en-US" dirty="0" smtClean="0"/>
              <a:t>Stride Length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Position on Rubber (24” wide)</a:t>
            </a:r>
          </a:p>
          <a:p>
            <a:pPr lvl="1"/>
            <a:r>
              <a:rPr lang="en-US" dirty="0" smtClean="0"/>
              <a:t>Listed heights (which imply arm length) are not accurate (especially for vertically challenged players)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the plus side we don’t need high precision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Jonathan </a:t>
            </a:r>
            <a:r>
              <a:rPr lang="en-US" dirty="0" err="1" smtClean="0"/>
              <a:t>Papelbon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6’4”</a:t>
            </a:r>
            <a:endParaRPr lang="en-US" dirty="0"/>
          </a:p>
        </p:txBody>
      </p:sp>
      <p:pic>
        <p:nvPicPr>
          <p:cNvPr id="4" name="Content Placeholder 3" descr="papelbon-grap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5" name="Picture 4" descr="papelbon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733800"/>
            <a:ext cx="2600325" cy="23530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3380000">
            <a:off x="2950740" y="4099117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apelbon-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219200"/>
            <a:ext cx="31432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Brad Ziegler</a:t>
            </a:r>
            <a:br>
              <a:rPr lang="en-US" dirty="0" smtClean="0"/>
            </a:br>
            <a:r>
              <a:rPr lang="en-US" sz="3100" dirty="0" smtClean="0"/>
              <a:t>6’4”</a:t>
            </a:r>
            <a:endParaRPr lang="en-US" dirty="0"/>
          </a:p>
        </p:txBody>
      </p:sp>
      <p:pic>
        <p:nvPicPr>
          <p:cNvPr id="4" name="Content Placeholder 3" descr="ziegler-grap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cxnSp>
        <p:nvCxnSpPr>
          <p:cNvPr id="7" name="Straight Arrow Connector 6"/>
          <p:cNvCxnSpPr/>
          <p:nvPr/>
        </p:nvCxnSpPr>
        <p:spPr>
          <a:xfrm rot="9000000">
            <a:off x="3418821" y="4209943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ziegler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733800"/>
            <a:ext cx="2619375" cy="2238375"/>
          </a:xfrm>
          <a:prstGeom prst="rect">
            <a:avLst/>
          </a:prstGeom>
        </p:spPr>
      </p:pic>
      <p:pic>
        <p:nvPicPr>
          <p:cNvPr id="14" name="Picture 13" descr="ziegler-img-al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295400"/>
            <a:ext cx="238125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Qualitatively model </a:t>
            </a:r>
            <a:r>
              <a:rPr lang="en-US" dirty="0" smtClean="0"/>
              <a:t>how arm angles affect pitching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pitch is the most basic and elemental in a pitcher’s repertoire?</a:t>
            </a:r>
          </a:p>
          <a:p>
            <a:endParaRPr lang="en-US" dirty="0" smtClean="0"/>
          </a:p>
          <a:p>
            <a:r>
              <a:rPr lang="en-US" dirty="0" smtClean="0"/>
              <a:t>What pitch is typically thrown with the most velocity?</a:t>
            </a:r>
          </a:p>
          <a:p>
            <a:endParaRPr lang="en-US" dirty="0" smtClean="0"/>
          </a:p>
          <a:p>
            <a:r>
              <a:rPr lang="en-US" dirty="0" smtClean="0"/>
              <a:t>What pitch has the most break?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Fastball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reference point for all pitching because it is the most efficient.</a:t>
            </a:r>
          </a:p>
          <a:p>
            <a:pPr lvl="1"/>
            <a:r>
              <a:rPr lang="en-US" dirty="0" smtClean="0"/>
              <a:t>Most Velocity</a:t>
            </a:r>
          </a:p>
          <a:p>
            <a:pPr lvl="1"/>
            <a:r>
              <a:rPr lang="en-US" dirty="0" smtClean="0"/>
              <a:t>Most Spin</a:t>
            </a:r>
          </a:p>
          <a:p>
            <a:pPr lvl="1"/>
            <a:r>
              <a:rPr lang="en-US" dirty="0" smtClean="0"/>
              <a:t>Least Taxing to Throw</a:t>
            </a:r>
          </a:p>
          <a:p>
            <a:pPr lvl="1"/>
            <a:endParaRPr lang="en-US" dirty="0"/>
          </a:p>
          <a:p>
            <a:r>
              <a:rPr lang="en-US" dirty="0" smtClean="0"/>
              <a:t>Most importantly it is thrown “inline” with the arm. The spin is aligned to the arm slot.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Using a </a:t>
            </a:r>
            <a:r>
              <a:rPr lang="en-US" dirty="0" smtClean="0"/>
              <a:t>horizontal/vertical </a:t>
            </a:r>
            <a:r>
              <a:rPr lang="en-US" dirty="0" smtClean="0"/>
              <a:t>scatter plot </a:t>
            </a:r>
            <a:r>
              <a:rPr lang="en-US" dirty="0" smtClean="0"/>
              <a:t>of pitch movement: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</a:t>
            </a:r>
            <a:r>
              <a:rPr lang="en-US" dirty="0" smtClean="0"/>
              <a:t>line drawn from the origin </a:t>
            </a:r>
            <a:r>
              <a:rPr lang="en-US" dirty="0" smtClean="0"/>
              <a:t>(0,0) to </a:t>
            </a:r>
            <a:r>
              <a:rPr lang="en-US" dirty="0" smtClean="0"/>
              <a:t>the fastball cluster will describe the arm slot.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Jonathan </a:t>
            </a:r>
            <a:r>
              <a:rPr lang="en-US" dirty="0" err="1" smtClean="0"/>
              <a:t>Papelbon</a:t>
            </a:r>
            <a:endParaRPr lang="en-US" dirty="0"/>
          </a:p>
        </p:txBody>
      </p:sp>
      <p:pic>
        <p:nvPicPr>
          <p:cNvPr id="6" name="Content Placeholder 5" descr="papelbon-grap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cxnSp>
        <p:nvCxnSpPr>
          <p:cNvPr id="8" name="Straight Arrow Connector 7"/>
          <p:cNvCxnSpPr/>
          <p:nvPr/>
        </p:nvCxnSpPr>
        <p:spPr>
          <a:xfrm rot="10800000">
            <a:off x="3124200" y="2667000"/>
            <a:ext cx="1295400" cy="1143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apelbon-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657600"/>
            <a:ext cx="2447925" cy="22151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</a:t>
            </a:r>
            <a:r>
              <a:rPr lang="en-US" dirty="0" err="1" smtClean="0"/>
              <a:t>Okajima</a:t>
            </a:r>
            <a:endParaRPr lang="en-US" dirty="0"/>
          </a:p>
        </p:txBody>
      </p:sp>
      <p:pic>
        <p:nvPicPr>
          <p:cNvPr id="4" name="Content Placeholder 3" descr="okajima-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810000" y="2971800"/>
            <a:ext cx="14478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kajima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1905000" cy="3471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 Ziegler</a:t>
            </a:r>
            <a:endParaRPr lang="en-US" dirty="0"/>
          </a:p>
        </p:txBody>
      </p:sp>
      <p:pic>
        <p:nvPicPr>
          <p:cNvPr id="4" name="Content Placeholder 3" descr="zieg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200400" y="3810000"/>
            <a:ext cx="12192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ziegler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2619375" cy="223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398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Arm Slots Revisited</vt:lpstr>
      <vt:lpstr>About Me</vt:lpstr>
      <vt:lpstr>Goal</vt:lpstr>
      <vt:lpstr>Easy Quiz</vt:lpstr>
      <vt:lpstr>The Fastball</vt:lpstr>
      <vt:lpstr>The Thesis</vt:lpstr>
      <vt:lpstr>Jonathan Papelbon</vt:lpstr>
      <vt:lpstr>Hideki Okajima</vt:lpstr>
      <vt:lpstr>Brad Ziegler</vt:lpstr>
      <vt:lpstr>All other pitches work off the Fastball</vt:lpstr>
      <vt:lpstr>Is there a practical value to all this?</vt:lpstr>
      <vt:lpstr>Pitch Typing without Arm Slots (This only works with high 3/4 arm slots)</vt:lpstr>
      <vt:lpstr>How you do Pitch Typing using arm slots </vt:lpstr>
      <vt:lpstr>Derek Lowe</vt:lpstr>
      <vt:lpstr>Roy Halladay</vt:lpstr>
      <vt:lpstr>Josh Beckett</vt:lpstr>
      <vt:lpstr>Johan Santana Just Flip the Peanut for Lefties</vt:lpstr>
      <vt:lpstr>How to ID Pitches</vt:lpstr>
      <vt:lpstr>Questions?</vt:lpstr>
      <vt:lpstr>Spins</vt:lpstr>
      <vt:lpstr>Estimating Arm Slot from PITCH f/x release points (as opposed to scouting it)</vt:lpstr>
      <vt:lpstr>Jonathan Papelbon 6’4”</vt:lpstr>
      <vt:lpstr>Brad Ziegler 6’4”</vt:lpstr>
    </vt:vector>
  </TitlesOfParts>
  <Company>RoseRyan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Slots Revisted</dc:title>
  <dc:creator>Matt Lentzner</dc:creator>
  <cp:lastModifiedBy>Matt Lentzner</cp:lastModifiedBy>
  <cp:revision>55</cp:revision>
  <dcterms:created xsi:type="dcterms:W3CDTF">2009-07-09T00:20:56Z</dcterms:created>
  <dcterms:modified xsi:type="dcterms:W3CDTF">2009-07-10T23:07:52Z</dcterms:modified>
</cp:coreProperties>
</file>